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handoutMasterIdLst>
    <p:handoutMasterId r:id="rId6"/>
  </p:handoutMasterIdLst>
  <p:sldIdLst>
    <p:sldId id="258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000"/>
    <a:srgbClr val="DBB200"/>
    <a:srgbClr val="008568"/>
    <a:srgbClr val="405D8F"/>
    <a:srgbClr val="000000"/>
    <a:srgbClr val="29335B"/>
    <a:srgbClr val="CCD5E2"/>
    <a:srgbClr val="091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452" y="276"/>
      </p:cViewPr>
      <p:guideLst>
        <p:guide orient="horz" pos="3097"/>
        <p:guide pos="8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CD8324-0EA1-2736-24BF-C3B1E774DF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9821F-DCAC-755A-651A-71E3C2A179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6C171-BFF8-4B9F-B473-B7AED101D961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F8C6C-D74C-6E34-317A-5BCDF0EFF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2BACF-053F-FEFB-DBA4-6A6ED279C9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B46DC-C5F3-4B0E-AB38-BBAEF5117D7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262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B76C-7BF1-4CAE-94FA-6CA104FDEA41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154-8F90-4ED1-A5C7-ECAF49C7382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54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BD6A26-BB8C-787F-BB37-2C1189F2CD85}"/>
              </a:ext>
            </a:extLst>
          </p:cNvPr>
          <p:cNvSpPr/>
          <p:nvPr userDrawn="1"/>
        </p:nvSpPr>
        <p:spPr>
          <a:xfrm>
            <a:off x="0" y="0"/>
            <a:ext cx="6858000" cy="7434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7301EC-BA67-3C8F-14BA-5835B7B42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859" y="120413"/>
            <a:ext cx="780322" cy="484914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768EE3-7060-DC74-E8B5-B6134BBEA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3" r="64069"/>
          <a:stretch/>
        </p:blipFill>
        <p:spPr>
          <a:xfrm>
            <a:off x="0" y="7300367"/>
            <a:ext cx="2381198" cy="19194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0B663B-4F20-6D6F-34A7-38B91DDB5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5" t="59035" r="-6" b="-2"/>
          <a:stretch/>
        </p:blipFill>
        <p:spPr>
          <a:xfrm>
            <a:off x="4513673" y="7300367"/>
            <a:ext cx="2381198" cy="1919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9982A4-24C0-FE25-8A17-C1345FBD7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09" b="47930"/>
          <a:stretch/>
        </p:blipFill>
        <p:spPr>
          <a:xfrm>
            <a:off x="12433" y="768365"/>
            <a:ext cx="2730768" cy="1793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B2D391-DAA1-64B4-E940-0F8E33F5E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9" t="-19" r="-220" b="47949"/>
          <a:stretch/>
        </p:blipFill>
        <p:spPr>
          <a:xfrm>
            <a:off x="4141027" y="749536"/>
            <a:ext cx="2730768" cy="1793965"/>
          </a:xfrm>
          <a:prstGeom prst="rect">
            <a:avLst/>
          </a:prstGeom>
        </p:spPr>
      </p:pic>
      <p:grpSp>
        <p:nvGrpSpPr>
          <p:cNvPr id="27" name="Grupo 4">
            <a:extLst>
              <a:ext uri="{FF2B5EF4-FFF2-40B4-BE49-F238E27FC236}">
                <a16:creationId xmlns:a16="http://schemas.microsoft.com/office/drawing/2014/main" id="{4E3141BC-C0BE-4D01-8982-8C13ED4A30A7}"/>
              </a:ext>
            </a:extLst>
          </p:cNvPr>
          <p:cNvGrpSpPr/>
          <p:nvPr userDrawn="1"/>
        </p:nvGrpSpPr>
        <p:grpSpPr>
          <a:xfrm>
            <a:off x="0" y="9222190"/>
            <a:ext cx="6858000" cy="683810"/>
            <a:chOff x="0" y="7159768"/>
            <a:chExt cx="12202160" cy="1216676"/>
          </a:xfrm>
        </p:grpSpPr>
        <p:grpSp>
          <p:nvGrpSpPr>
            <p:cNvPr id="28" name="Grupo 5">
              <a:extLst>
                <a:ext uri="{FF2B5EF4-FFF2-40B4-BE49-F238E27FC236}">
                  <a16:creationId xmlns:a16="http://schemas.microsoft.com/office/drawing/2014/main" id="{727BFF0A-777F-DF16-AF4D-DF268C0C8848}"/>
                </a:ext>
              </a:extLst>
            </p:cNvPr>
            <p:cNvGrpSpPr/>
            <p:nvPr userDrawn="1"/>
          </p:nvGrpSpPr>
          <p:grpSpPr>
            <a:xfrm>
              <a:off x="0" y="7425608"/>
              <a:ext cx="12202160" cy="950836"/>
              <a:chOff x="-10160" y="6068295"/>
              <a:chExt cx="12202160" cy="950836"/>
            </a:xfrm>
          </p:grpSpPr>
          <p:sp>
            <p:nvSpPr>
              <p:cNvPr id="30" name="Rectangle 2">
                <a:extLst>
                  <a:ext uri="{FF2B5EF4-FFF2-40B4-BE49-F238E27FC236}">
                    <a16:creationId xmlns:a16="http://schemas.microsoft.com/office/drawing/2014/main" id="{DCF6E5A4-4C87-1D7D-24BE-4B2A4F01BD0D}"/>
                  </a:ext>
                </a:extLst>
              </p:cNvPr>
              <p:cNvSpPr/>
              <p:nvPr userDrawn="1"/>
            </p:nvSpPr>
            <p:spPr>
              <a:xfrm>
                <a:off x="-1" y="6143943"/>
                <a:ext cx="12192001" cy="767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674BFC23-01F5-0D7B-EFBE-693014AFF73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0" y="6068295"/>
                <a:ext cx="10848814" cy="9508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FC7FA921-2990-BC20-5939-0865286208B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130071" y="6237247"/>
                <a:ext cx="858344" cy="53254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1190FE7C-154B-C703-1203-BE6CC37FB3CD}"/>
                </a:ext>
              </a:extLst>
            </p:cNvPr>
            <p:cNvSpPr txBox="1"/>
            <p:nvPr userDrawn="1"/>
          </p:nvSpPr>
          <p:spPr>
            <a:xfrm>
              <a:off x="87580" y="7159768"/>
              <a:ext cx="6209718" cy="4517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050" b="1" noProof="0" dirty="0">
                  <a:solidFill>
                    <a:srgbClr val="002855"/>
                  </a:solidFill>
                  <a:latin typeface="Arial Narrow" panose="020B0606020202030204" pitchFamily="34" charset="0"/>
                </a:rPr>
                <a:t>Agencia de Transformación Digital de Castilla-La Mancha. 2026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156AC16F-47FE-CB1B-4580-C6994940CF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0293" y="82800"/>
            <a:ext cx="1420902" cy="5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86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2D3DE65-801E-8EBE-D537-8D11216ED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69" b="52528"/>
          <a:stretch/>
        </p:blipFill>
        <p:spPr>
          <a:xfrm>
            <a:off x="1" y="750124"/>
            <a:ext cx="2381200" cy="22242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2AAA85-A237-AB44-0F4A-7B50A44CE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8" r="-6" b="52528"/>
          <a:stretch/>
        </p:blipFill>
        <p:spPr>
          <a:xfrm>
            <a:off x="4240007" y="750124"/>
            <a:ext cx="2630184" cy="2224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D75FB-3103-ED6A-FBC0-B9CD875AF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47510" r="59190" b="420"/>
          <a:stretch/>
        </p:blipFill>
        <p:spPr>
          <a:xfrm>
            <a:off x="0" y="7417060"/>
            <a:ext cx="2730768" cy="1793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C46E22-39CE-3E5C-17AC-A7E61D147C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9" t="47876" b="54"/>
          <a:stretch/>
        </p:blipFill>
        <p:spPr>
          <a:xfrm>
            <a:off x="4131791" y="7428225"/>
            <a:ext cx="2730768" cy="1793965"/>
          </a:xfrm>
          <a:prstGeom prst="rect">
            <a:avLst/>
          </a:prstGeom>
        </p:spPr>
      </p:pic>
      <p:grpSp>
        <p:nvGrpSpPr>
          <p:cNvPr id="26" name="Grupo 4">
            <a:extLst>
              <a:ext uri="{FF2B5EF4-FFF2-40B4-BE49-F238E27FC236}">
                <a16:creationId xmlns:a16="http://schemas.microsoft.com/office/drawing/2014/main" id="{71218762-CCF9-C66D-F827-7979C3A66304}"/>
              </a:ext>
            </a:extLst>
          </p:cNvPr>
          <p:cNvGrpSpPr/>
          <p:nvPr userDrawn="1"/>
        </p:nvGrpSpPr>
        <p:grpSpPr>
          <a:xfrm>
            <a:off x="0" y="9222190"/>
            <a:ext cx="6858000" cy="683810"/>
            <a:chOff x="0" y="7159768"/>
            <a:chExt cx="12202160" cy="1216676"/>
          </a:xfrm>
        </p:grpSpPr>
        <p:grpSp>
          <p:nvGrpSpPr>
            <p:cNvPr id="27" name="Grupo 5">
              <a:extLst>
                <a:ext uri="{FF2B5EF4-FFF2-40B4-BE49-F238E27FC236}">
                  <a16:creationId xmlns:a16="http://schemas.microsoft.com/office/drawing/2014/main" id="{F8E73D79-EEAC-D758-AAE0-D868A288A43E}"/>
                </a:ext>
              </a:extLst>
            </p:cNvPr>
            <p:cNvGrpSpPr/>
            <p:nvPr userDrawn="1"/>
          </p:nvGrpSpPr>
          <p:grpSpPr>
            <a:xfrm>
              <a:off x="0" y="7425608"/>
              <a:ext cx="12202160" cy="950836"/>
              <a:chOff x="-10160" y="6068295"/>
              <a:chExt cx="12202160" cy="950836"/>
            </a:xfrm>
          </p:grpSpPr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id="{7EF73400-9D2D-09F8-7B73-38F12C048C69}"/>
                  </a:ext>
                </a:extLst>
              </p:cNvPr>
              <p:cNvSpPr/>
              <p:nvPr userDrawn="1"/>
            </p:nvSpPr>
            <p:spPr>
              <a:xfrm>
                <a:off x="-1" y="6143943"/>
                <a:ext cx="12192001" cy="767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A8E9D26A-6069-7C12-A5C6-5E9B8480A6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0" y="6068295"/>
                <a:ext cx="10848814" cy="950836"/>
              </a:xfrm>
              <a:prstGeom prst="rect">
                <a:avLst/>
              </a:prstGeom>
            </p:spPr>
          </p:pic>
          <p:pic>
            <p:nvPicPr>
              <p:cNvPr id="31" name="Picture 35">
                <a:extLst>
                  <a:ext uri="{FF2B5EF4-FFF2-40B4-BE49-F238E27FC236}">
                    <a16:creationId xmlns:a16="http://schemas.microsoft.com/office/drawing/2014/main" id="{720579C7-3107-21AD-E093-31CBF3F5CC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130071" y="6237247"/>
                <a:ext cx="858344" cy="53254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244CC2F7-1841-D5F3-83AA-607EC6EC4B48}"/>
                </a:ext>
              </a:extLst>
            </p:cNvPr>
            <p:cNvSpPr txBox="1"/>
            <p:nvPr userDrawn="1"/>
          </p:nvSpPr>
          <p:spPr>
            <a:xfrm>
              <a:off x="87580" y="7159768"/>
              <a:ext cx="6209718" cy="4517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050" b="1" noProof="0" dirty="0">
                  <a:solidFill>
                    <a:srgbClr val="002855"/>
                  </a:solidFill>
                  <a:latin typeface="Arial Narrow" panose="020B0606020202030204" pitchFamily="34" charset="0"/>
                </a:rPr>
                <a:t>Agencia de Transformación Digital de Castilla-La Mancha. 2026</a:t>
              </a:r>
            </a:p>
          </p:txBody>
        </p:sp>
      </p:grpSp>
      <p:sp>
        <p:nvSpPr>
          <p:cNvPr id="2" name="Rectangle 10">
            <a:extLst>
              <a:ext uri="{FF2B5EF4-FFF2-40B4-BE49-F238E27FC236}">
                <a16:creationId xmlns:a16="http://schemas.microsoft.com/office/drawing/2014/main" id="{FB45AC8C-8234-98BA-0406-7FF6ECEFB5E8}"/>
              </a:ext>
            </a:extLst>
          </p:cNvPr>
          <p:cNvSpPr/>
          <p:nvPr userDrawn="1"/>
        </p:nvSpPr>
        <p:spPr>
          <a:xfrm>
            <a:off x="0" y="0"/>
            <a:ext cx="6858000" cy="7434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95E80E10-8D66-4B9B-A7F8-AA195726E4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859" y="120413"/>
            <a:ext cx="780322" cy="484914"/>
          </a:xfrm>
          <a:prstGeom prst="rect">
            <a:avLst/>
          </a:prstGeom>
          <a:noFill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C863257-F896-F327-DF58-E03581967E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0293" y="82800"/>
            <a:ext cx="1420902" cy="5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24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717027-9831-F572-22AE-41F95183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032"/>
            <a:ext cx="6858000" cy="5470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CB71E-8DB1-F254-0E74-BF4E70DEF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3"/>
          <a:stretch/>
        </p:blipFill>
        <p:spPr>
          <a:xfrm>
            <a:off x="-8965" y="743483"/>
            <a:ext cx="6929718" cy="8434017"/>
          </a:xfrm>
          <a:prstGeom prst="rect">
            <a:avLst/>
          </a:prstGeom>
        </p:spPr>
      </p:pic>
      <p:grpSp>
        <p:nvGrpSpPr>
          <p:cNvPr id="31" name="Grupo 4">
            <a:extLst>
              <a:ext uri="{FF2B5EF4-FFF2-40B4-BE49-F238E27FC236}">
                <a16:creationId xmlns:a16="http://schemas.microsoft.com/office/drawing/2014/main" id="{E53053B5-31E0-092A-0B0F-870A4758110E}"/>
              </a:ext>
            </a:extLst>
          </p:cNvPr>
          <p:cNvGrpSpPr/>
          <p:nvPr userDrawn="1"/>
        </p:nvGrpSpPr>
        <p:grpSpPr>
          <a:xfrm>
            <a:off x="0" y="9222190"/>
            <a:ext cx="6858000" cy="683810"/>
            <a:chOff x="0" y="7159768"/>
            <a:chExt cx="12202160" cy="1216676"/>
          </a:xfrm>
        </p:grpSpPr>
        <p:grpSp>
          <p:nvGrpSpPr>
            <p:cNvPr id="32" name="Grupo 5">
              <a:extLst>
                <a:ext uri="{FF2B5EF4-FFF2-40B4-BE49-F238E27FC236}">
                  <a16:creationId xmlns:a16="http://schemas.microsoft.com/office/drawing/2014/main" id="{622C70B4-2B07-919E-0F10-5C5E8AC6DA0A}"/>
                </a:ext>
              </a:extLst>
            </p:cNvPr>
            <p:cNvGrpSpPr/>
            <p:nvPr userDrawn="1"/>
          </p:nvGrpSpPr>
          <p:grpSpPr>
            <a:xfrm>
              <a:off x="0" y="7425608"/>
              <a:ext cx="12202160" cy="950836"/>
              <a:chOff x="-10160" y="6068295"/>
              <a:chExt cx="12202160" cy="950836"/>
            </a:xfrm>
          </p:grpSpPr>
          <p:sp>
            <p:nvSpPr>
              <p:cNvPr id="34" name="Rectangle 2">
                <a:extLst>
                  <a:ext uri="{FF2B5EF4-FFF2-40B4-BE49-F238E27FC236}">
                    <a16:creationId xmlns:a16="http://schemas.microsoft.com/office/drawing/2014/main" id="{5ED45421-A9A8-B9D1-708F-35D2E82C2071}"/>
                  </a:ext>
                </a:extLst>
              </p:cNvPr>
              <p:cNvSpPr/>
              <p:nvPr userDrawn="1"/>
            </p:nvSpPr>
            <p:spPr>
              <a:xfrm>
                <a:off x="-1" y="6143943"/>
                <a:ext cx="12192001" cy="767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35" name="Picture 3">
                <a:extLst>
                  <a:ext uri="{FF2B5EF4-FFF2-40B4-BE49-F238E27FC236}">
                    <a16:creationId xmlns:a16="http://schemas.microsoft.com/office/drawing/2014/main" id="{EB68D0E6-9659-9A79-A336-ECED59D263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0" y="6068295"/>
                <a:ext cx="10848814" cy="950836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27B5740-07C9-209F-0B39-4E381BFB40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130071" y="6237247"/>
                <a:ext cx="858344" cy="53254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33" name="TextBox 9">
              <a:extLst>
                <a:ext uri="{FF2B5EF4-FFF2-40B4-BE49-F238E27FC236}">
                  <a16:creationId xmlns:a16="http://schemas.microsoft.com/office/drawing/2014/main" id="{24BE135E-87A4-8AF9-425C-6D63E7E6E33B}"/>
                </a:ext>
              </a:extLst>
            </p:cNvPr>
            <p:cNvSpPr txBox="1"/>
            <p:nvPr userDrawn="1"/>
          </p:nvSpPr>
          <p:spPr>
            <a:xfrm>
              <a:off x="87580" y="7159768"/>
              <a:ext cx="6209718" cy="4517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050" b="1" noProof="0" dirty="0">
                  <a:solidFill>
                    <a:srgbClr val="002855"/>
                  </a:solidFill>
                  <a:latin typeface="Arial Narrow" panose="020B0606020202030204" pitchFamily="34" charset="0"/>
                </a:rPr>
                <a:t>Agencia de Transformación Digital de Castilla-La Mancha. </a:t>
              </a:r>
              <a:r>
                <a:rPr lang="es-ES" sz="1050" b="1" noProof="0">
                  <a:solidFill>
                    <a:srgbClr val="002855"/>
                  </a:solidFill>
                  <a:latin typeface="Arial Narrow" panose="020B0606020202030204" pitchFamily="34" charset="0"/>
                </a:rPr>
                <a:t>2026</a:t>
              </a:r>
            </a:p>
          </p:txBody>
        </p:sp>
      </p:grpSp>
      <p:sp>
        <p:nvSpPr>
          <p:cNvPr id="6" name="Rectangle 10">
            <a:extLst>
              <a:ext uri="{FF2B5EF4-FFF2-40B4-BE49-F238E27FC236}">
                <a16:creationId xmlns:a16="http://schemas.microsoft.com/office/drawing/2014/main" id="{93E59633-B5F1-103E-CD10-E7061A475C1C}"/>
              </a:ext>
            </a:extLst>
          </p:cNvPr>
          <p:cNvSpPr/>
          <p:nvPr userDrawn="1"/>
        </p:nvSpPr>
        <p:spPr>
          <a:xfrm>
            <a:off x="0" y="0"/>
            <a:ext cx="6858000" cy="743484"/>
          </a:xfrm>
          <a:prstGeom prst="rect">
            <a:avLst/>
          </a:prstGeom>
          <a:solidFill>
            <a:srgbClr val="1F29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771B48CF-E35D-FE32-A8BD-6F277D8807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" y="119315"/>
            <a:ext cx="780322" cy="487110"/>
          </a:xfrm>
          <a:prstGeom prst="rect">
            <a:avLst/>
          </a:prstGeom>
          <a:noFill/>
        </p:spPr>
      </p:pic>
      <p:pic>
        <p:nvPicPr>
          <p:cNvPr id="9" name="Imagen 60">
            <a:extLst>
              <a:ext uri="{FF2B5EF4-FFF2-40B4-BE49-F238E27FC236}">
                <a16:creationId xmlns:a16="http://schemas.microsoft.com/office/drawing/2014/main" id="{BEFD7D9B-CC14-0920-AA44-992A3808195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346" y="84468"/>
            <a:ext cx="1423375" cy="5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A5B5AD-5765-AF86-B7A6-C24B2704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87" r="67336" b="50286"/>
          <a:stretch/>
        </p:blipFill>
        <p:spPr>
          <a:xfrm flipH="1">
            <a:off x="4611406" y="743484"/>
            <a:ext cx="2246594" cy="19144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BD6A26-BB8C-787F-BB37-2C1189F2CD85}"/>
              </a:ext>
            </a:extLst>
          </p:cNvPr>
          <p:cNvSpPr/>
          <p:nvPr userDrawn="1"/>
        </p:nvSpPr>
        <p:spPr>
          <a:xfrm>
            <a:off x="0" y="0"/>
            <a:ext cx="6858000" cy="743484"/>
          </a:xfrm>
          <a:prstGeom prst="rect">
            <a:avLst/>
          </a:prstGeom>
          <a:solidFill>
            <a:srgbClr val="1F29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7301EC-BA67-3C8F-14BA-5835B7B42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" y="119315"/>
            <a:ext cx="780322" cy="487110"/>
          </a:xfrm>
          <a:prstGeom prst="rect">
            <a:avLst/>
          </a:prstGeom>
          <a:noFill/>
        </p:spPr>
      </p:pic>
      <p:grpSp>
        <p:nvGrpSpPr>
          <p:cNvPr id="2" name="Grupo 4">
            <a:extLst>
              <a:ext uri="{FF2B5EF4-FFF2-40B4-BE49-F238E27FC236}">
                <a16:creationId xmlns:a16="http://schemas.microsoft.com/office/drawing/2014/main" id="{31544C6E-1FD1-3D0F-7BDD-AD347CB9A7D1}"/>
              </a:ext>
            </a:extLst>
          </p:cNvPr>
          <p:cNvGrpSpPr/>
          <p:nvPr userDrawn="1"/>
        </p:nvGrpSpPr>
        <p:grpSpPr>
          <a:xfrm>
            <a:off x="0" y="9222190"/>
            <a:ext cx="6858000" cy="683810"/>
            <a:chOff x="0" y="7159768"/>
            <a:chExt cx="12202160" cy="1216676"/>
          </a:xfrm>
        </p:grpSpPr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FE79A81C-5148-70D3-8617-B2CF0743EC07}"/>
                </a:ext>
              </a:extLst>
            </p:cNvPr>
            <p:cNvGrpSpPr/>
            <p:nvPr userDrawn="1"/>
          </p:nvGrpSpPr>
          <p:grpSpPr>
            <a:xfrm>
              <a:off x="0" y="7425608"/>
              <a:ext cx="12202160" cy="950836"/>
              <a:chOff x="-10160" y="6068295"/>
              <a:chExt cx="12202160" cy="950836"/>
            </a:xfrm>
          </p:grpSpPr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4B4C2907-4F96-F0DB-2787-1E7E46E1A342}"/>
                  </a:ext>
                </a:extLst>
              </p:cNvPr>
              <p:cNvSpPr/>
              <p:nvPr userDrawn="1"/>
            </p:nvSpPr>
            <p:spPr>
              <a:xfrm>
                <a:off x="-1" y="6143943"/>
                <a:ext cx="12192001" cy="767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04468A26-7E10-4617-A0AA-E617001233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0" y="6068295"/>
                <a:ext cx="10848814" cy="950836"/>
              </a:xfrm>
              <a:prstGeom prst="rect">
                <a:avLst/>
              </a:prstGeom>
            </p:spPr>
          </p:pic>
          <p:pic>
            <p:nvPicPr>
              <p:cNvPr id="16" name="Picture 35">
                <a:extLst>
                  <a:ext uri="{FF2B5EF4-FFF2-40B4-BE49-F238E27FC236}">
                    <a16:creationId xmlns:a16="http://schemas.microsoft.com/office/drawing/2014/main" id="{1EEDF598-D733-1C0F-9ADA-CD9C80666F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130071" y="6237247"/>
                <a:ext cx="858344" cy="53254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DFD2DEB1-7802-6528-D604-944A481FD19A}"/>
                </a:ext>
              </a:extLst>
            </p:cNvPr>
            <p:cNvSpPr txBox="1"/>
            <p:nvPr userDrawn="1"/>
          </p:nvSpPr>
          <p:spPr>
            <a:xfrm>
              <a:off x="87580" y="7159768"/>
              <a:ext cx="6209718" cy="4517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050" b="1" noProof="0" dirty="0">
                  <a:solidFill>
                    <a:srgbClr val="002855"/>
                  </a:solidFill>
                  <a:latin typeface="Arial Narrow" panose="020B0606020202030204" pitchFamily="34" charset="0"/>
                </a:rPr>
                <a:t>Agencia de Transformación Digital de Castilla-La Mancha. 2026</a:t>
              </a:r>
            </a:p>
          </p:txBody>
        </p:sp>
      </p:grpSp>
      <p:pic>
        <p:nvPicPr>
          <p:cNvPr id="25" name="Imagen 60">
            <a:extLst>
              <a:ext uri="{FF2B5EF4-FFF2-40B4-BE49-F238E27FC236}">
                <a16:creationId xmlns:a16="http://schemas.microsoft.com/office/drawing/2014/main" id="{B20FCD46-B538-5D16-24C3-317F7F6A96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346" y="84468"/>
            <a:ext cx="1423375" cy="5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63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5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FD98E-6876-54D4-C8D2-90026CA2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4" t="56295"/>
          <a:stretch/>
        </p:blipFill>
        <p:spPr>
          <a:xfrm flipH="1">
            <a:off x="0" y="7944437"/>
            <a:ext cx="1333144" cy="1255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7723A-AB41-B1BD-3CD4-8900D2C01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3" t="-195" r="126" b="49844"/>
          <a:stretch/>
        </p:blipFill>
        <p:spPr>
          <a:xfrm flipV="1">
            <a:off x="4692366" y="7257517"/>
            <a:ext cx="2171344" cy="1942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5B5AD-5765-AF86-B7A6-C24B2704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87" r="67336" b="50286"/>
          <a:stretch/>
        </p:blipFill>
        <p:spPr>
          <a:xfrm flipH="1">
            <a:off x="4611406" y="743484"/>
            <a:ext cx="2246594" cy="19144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BD6A26-BB8C-787F-BB37-2C1189F2CD85}"/>
              </a:ext>
            </a:extLst>
          </p:cNvPr>
          <p:cNvSpPr/>
          <p:nvPr userDrawn="1"/>
        </p:nvSpPr>
        <p:spPr>
          <a:xfrm>
            <a:off x="0" y="0"/>
            <a:ext cx="6858000" cy="743484"/>
          </a:xfrm>
          <a:prstGeom prst="rect">
            <a:avLst/>
          </a:prstGeom>
          <a:solidFill>
            <a:srgbClr val="1F29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7301EC-BA67-3C8F-14BA-5835B7B42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" y="119315"/>
            <a:ext cx="780322" cy="487110"/>
          </a:xfrm>
          <a:prstGeom prst="rect">
            <a:avLst/>
          </a:prstGeom>
          <a:noFill/>
        </p:spPr>
      </p:pic>
      <p:grpSp>
        <p:nvGrpSpPr>
          <p:cNvPr id="2" name="Grupo 4">
            <a:extLst>
              <a:ext uri="{FF2B5EF4-FFF2-40B4-BE49-F238E27FC236}">
                <a16:creationId xmlns:a16="http://schemas.microsoft.com/office/drawing/2014/main" id="{31544C6E-1FD1-3D0F-7BDD-AD347CB9A7D1}"/>
              </a:ext>
            </a:extLst>
          </p:cNvPr>
          <p:cNvGrpSpPr/>
          <p:nvPr userDrawn="1"/>
        </p:nvGrpSpPr>
        <p:grpSpPr>
          <a:xfrm>
            <a:off x="0" y="9222190"/>
            <a:ext cx="6858000" cy="683810"/>
            <a:chOff x="0" y="7159768"/>
            <a:chExt cx="12202160" cy="1216676"/>
          </a:xfrm>
        </p:grpSpPr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FE79A81C-5148-70D3-8617-B2CF0743EC07}"/>
                </a:ext>
              </a:extLst>
            </p:cNvPr>
            <p:cNvGrpSpPr/>
            <p:nvPr userDrawn="1"/>
          </p:nvGrpSpPr>
          <p:grpSpPr>
            <a:xfrm>
              <a:off x="0" y="7425608"/>
              <a:ext cx="12202160" cy="950836"/>
              <a:chOff x="-10160" y="6068295"/>
              <a:chExt cx="12202160" cy="950836"/>
            </a:xfrm>
          </p:grpSpPr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4B4C2907-4F96-F0DB-2787-1E7E46E1A342}"/>
                  </a:ext>
                </a:extLst>
              </p:cNvPr>
              <p:cNvSpPr/>
              <p:nvPr userDrawn="1"/>
            </p:nvSpPr>
            <p:spPr>
              <a:xfrm>
                <a:off x="-1" y="6143943"/>
                <a:ext cx="12192001" cy="767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04468A26-7E10-4617-A0AA-E617001233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0" y="6068295"/>
                <a:ext cx="10848814" cy="950836"/>
              </a:xfrm>
              <a:prstGeom prst="rect">
                <a:avLst/>
              </a:prstGeom>
            </p:spPr>
          </p:pic>
          <p:pic>
            <p:nvPicPr>
              <p:cNvPr id="16" name="Picture 35">
                <a:extLst>
                  <a:ext uri="{FF2B5EF4-FFF2-40B4-BE49-F238E27FC236}">
                    <a16:creationId xmlns:a16="http://schemas.microsoft.com/office/drawing/2014/main" id="{1EEDF598-D733-1C0F-9ADA-CD9C80666F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130071" y="6237247"/>
                <a:ext cx="858344" cy="53254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DFD2DEB1-7802-6528-D604-944A481FD19A}"/>
                </a:ext>
              </a:extLst>
            </p:cNvPr>
            <p:cNvSpPr txBox="1"/>
            <p:nvPr userDrawn="1"/>
          </p:nvSpPr>
          <p:spPr>
            <a:xfrm>
              <a:off x="87580" y="7159768"/>
              <a:ext cx="6209718" cy="4517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050" b="1" noProof="0" dirty="0">
                  <a:solidFill>
                    <a:srgbClr val="002855"/>
                  </a:solidFill>
                  <a:latin typeface="Arial Narrow" panose="020B0606020202030204" pitchFamily="34" charset="0"/>
                </a:rPr>
                <a:t>Agencia de Transformación Digital de Castilla-La Mancha. 2026</a:t>
              </a:r>
            </a:p>
          </p:txBody>
        </p:sp>
      </p:grpSp>
      <p:pic>
        <p:nvPicPr>
          <p:cNvPr id="25" name="Imagen 60">
            <a:extLst>
              <a:ext uri="{FF2B5EF4-FFF2-40B4-BE49-F238E27FC236}">
                <a16:creationId xmlns:a16="http://schemas.microsoft.com/office/drawing/2014/main" id="{B20FCD46-B538-5D16-24C3-317F7F6A96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346" y="84468"/>
            <a:ext cx="1423375" cy="5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15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5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4F8E193-48B9-3169-8D78-C5E5E5196C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09" b="47930"/>
          <a:stretch/>
        </p:blipFill>
        <p:spPr>
          <a:xfrm>
            <a:off x="12433" y="768365"/>
            <a:ext cx="2730768" cy="1793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4180D6-236F-3806-77C5-E38ECD5A2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47510" r="59190" b="420"/>
          <a:stretch/>
        </p:blipFill>
        <p:spPr>
          <a:xfrm>
            <a:off x="0" y="7417060"/>
            <a:ext cx="2730768" cy="17939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1B25D4-625D-2F4F-EBF7-1CCD90570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9" t="-19" r="-220" b="47949"/>
          <a:stretch/>
        </p:blipFill>
        <p:spPr>
          <a:xfrm>
            <a:off x="4141027" y="749536"/>
            <a:ext cx="2730768" cy="17939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9EF79C-3E1A-D230-6E4D-8E66AD87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9" t="47876" b="54"/>
          <a:stretch/>
        </p:blipFill>
        <p:spPr>
          <a:xfrm>
            <a:off x="4131791" y="7428225"/>
            <a:ext cx="2730768" cy="1793965"/>
          </a:xfrm>
          <a:prstGeom prst="rect">
            <a:avLst/>
          </a:prstGeom>
        </p:spPr>
      </p:pic>
      <p:grpSp>
        <p:nvGrpSpPr>
          <p:cNvPr id="21" name="Grupo 4">
            <a:extLst>
              <a:ext uri="{FF2B5EF4-FFF2-40B4-BE49-F238E27FC236}">
                <a16:creationId xmlns:a16="http://schemas.microsoft.com/office/drawing/2014/main" id="{F3047B85-C21D-A3BD-2F1C-61988BFD5192}"/>
              </a:ext>
            </a:extLst>
          </p:cNvPr>
          <p:cNvGrpSpPr/>
          <p:nvPr userDrawn="1"/>
        </p:nvGrpSpPr>
        <p:grpSpPr>
          <a:xfrm>
            <a:off x="0" y="9222190"/>
            <a:ext cx="6858000" cy="683810"/>
            <a:chOff x="0" y="7159768"/>
            <a:chExt cx="12202160" cy="1216676"/>
          </a:xfrm>
        </p:grpSpPr>
        <p:grpSp>
          <p:nvGrpSpPr>
            <p:cNvPr id="22" name="Grupo 5">
              <a:extLst>
                <a:ext uri="{FF2B5EF4-FFF2-40B4-BE49-F238E27FC236}">
                  <a16:creationId xmlns:a16="http://schemas.microsoft.com/office/drawing/2014/main" id="{2C1700F1-EA18-2FF2-0627-7F7EF6F51B8B}"/>
                </a:ext>
              </a:extLst>
            </p:cNvPr>
            <p:cNvGrpSpPr/>
            <p:nvPr userDrawn="1"/>
          </p:nvGrpSpPr>
          <p:grpSpPr>
            <a:xfrm>
              <a:off x="0" y="7425608"/>
              <a:ext cx="12202160" cy="950836"/>
              <a:chOff x="-10160" y="6068295"/>
              <a:chExt cx="12202160" cy="950836"/>
            </a:xfrm>
          </p:grpSpPr>
          <p:sp>
            <p:nvSpPr>
              <p:cNvPr id="24" name="Rectangle 2">
                <a:extLst>
                  <a:ext uri="{FF2B5EF4-FFF2-40B4-BE49-F238E27FC236}">
                    <a16:creationId xmlns:a16="http://schemas.microsoft.com/office/drawing/2014/main" id="{E75B2D91-356B-1ECC-E9AC-5499E72D8F43}"/>
                  </a:ext>
                </a:extLst>
              </p:cNvPr>
              <p:cNvSpPr/>
              <p:nvPr userDrawn="1"/>
            </p:nvSpPr>
            <p:spPr>
              <a:xfrm>
                <a:off x="-1" y="6143943"/>
                <a:ext cx="12192001" cy="767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5" name="Picture 3">
                <a:extLst>
                  <a:ext uri="{FF2B5EF4-FFF2-40B4-BE49-F238E27FC236}">
                    <a16:creationId xmlns:a16="http://schemas.microsoft.com/office/drawing/2014/main" id="{BB19FEB0-A6AC-3A85-B0A4-1BD1F75A41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0" y="6068295"/>
                <a:ext cx="10848814" cy="950836"/>
              </a:xfrm>
              <a:prstGeom prst="rect">
                <a:avLst/>
              </a:prstGeom>
            </p:spPr>
          </p:pic>
          <p:pic>
            <p:nvPicPr>
              <p:cNvPr id="26" name="Picture 35">
                <a:extLst>
                  <a:ext uri="{FF2B5EF4-FFF2-40B4-BE49-F238E27FC236}">
                    <a16:creationId xmlns:a16="http://schemas.microsoft.com/office/drawing/2014/main" id="{06FB1416-1D6B-51FF-505E-3BB7894782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130071" y="6237247"/>
                <a:ext cx="858344" cy="53254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EC27F6F6-8A14-02BD-D043-B9567E3AB05C}"/>
                </a:ext>
              </a:extLst>
            </p:cNvPr>
            <p:cNvSpPr txBox="1"/>
            <p:nvPr userDrawn="1"/>
          </p:nvSpPr>
          <p:spPr>
            <a:xfrm>
              <a:off x="87580" y="7159768"/>
              <a:ext cx="6209718" cy="4517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050" b="1" noProof="0" dirty="0">
                  <a:solidFill>
                    <a:srgbClr val="002855"/>
                  </a:solidFill>
                  <a:latin typeface="Arial Narrow" panose="020B0606020202030204" pitchFamily="34" charset="0"/>
                </a:rPr>
                <a:t>Agencia de Transformación Digital de Castilla-La Mancha. 2026</a:t>
              </a:r>
            </a:p>
          </p:txBody>
        </p:sp>
      </p:grpSp>
      <p:sp>
        <p:nvSpPr>
          <p:cNvPr id="5" name="Rectangle 10">
            <a:extLst>
              <a:ext uri="{FF2B5EF4-FFF2-40B4-BE49-F238E27FC236}">
                <a16:creationId xmlns:a16="http://schemas.microsoft.com/office/drawing/2014/main" id="{8F56E685-FF6B-5744-F1C8-882D61EC5B1D}"/>
              </a:ext>
            </a:extLst>
          </p:cNvPr>
          <p:cNvSpPr/>
          <p:nvPr userDrawn="1"/>
        </p:nvSpPr>
        <p:spPr>
          <a:xfrm>
            <a:off x="0" y="0"/>
            <a:ext cx="6858000" cy="743484"/>
          </a:xfrm>
          <a:prstGeom prst="rect">
            <a:avLst/>
          </a:prstGeom>
          <a:solidFill>
            <a:srgbClr val="1F29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39A40800-5E45-3232-D3F8-8D1524E820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" y="119315"/>
            <a:ext cx="780322" cy="487110"/>
          </a:xfrm>
          <a:prstGeom prst="rect">
            <a:avLst/>
          </a:prstGeom>
          <a:noFill/>
        </p:spPr>
      </p:pic>
      <p:pic>
        <p:nvPicPr>
          <p:cNvPr id="7" name="Imagen 60">
            <a:extLst>
              <a:ext uri="{FF2B5EF4-FFF2-40B4-BE49-F238E27FC236}">
                <a16:creationId xmlns:a16="http://schemas.microsoft.com/office/drawing/2014/main" id="{12EEAABC-7009-AF0A-AAF1-F6E882413F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346" y="84468"/>
            <a:ext cx="1423375" cy="5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6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1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01B25D4-625D-2F4F-EBF7-1CCD90570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9" t="-19" r="-220" b="47949"/>
          <a:stretch/>
        </p:blipFill>
        <p:spPr>
          <a:xfrm>
            <a:off x="4141623" y="749536"/>
            <a:ext cx="2730768" cy="1793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CDE360-BA4F-169C-B822-BFA248FA1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47510" r="59190" b="420"/>
          <a:stretch/>
        </p:blipFill>
        <p:spPr>
          <a:xfrm>
            <a:off x="0" y="7417060"/>
            <a:ext cx="2730768" cy="1793965"/>
          </a:xfrm>
          <a:prstGeom prst="rect">
            <a:avLst/>
          </a:prstGeom>
        </p:spPr>
      </p:pic>
      <p:grpSp>
        <p:nvGrpSpPr>
          <p:cNvPr id="15" name="Grupo 4">
            <a:extLst>
              <a:ext uri="{FF2B5EF4-FFF2-40B4-BE49-F238E27FC236}">
                <a16:creationId xmlns:a16="http://schemas.microsoft.com/office/drawing/2014/main" id="{02213359-D39F-C94E-EDD4-EAED6A5C0FDD}"/>
              </a:ext>
            </a:extLst>
          </p:cNvPr>
          <p:cNvGrpSpPr/>
          <p:nvPr userDrawn="1"/>
        </p:nvGrpSpPr>
        <p:grpSpPr>
          <a:xfrm>
            <a:off x="0" y="9222190"/>
            <a:ext cx="6858000" cy="683810"/>
            <a:chOff x="0" y="7159768"/>
            <a:chExt cx="12202160" cy="1216676"/>
          </a:xfrm>
        </p:grpSpPr>
        <p:grpSp>
          <p:nvGrpSpPr>
            <p:cNvPr id="19" name="Grupo 5">
              <a:extLst>
                <a:ext uri="{FF2B5EF4-FFF2-40B4-BE49-F238E27FC236}">
                  <a16:creationId xmlns:a16="http://schemas.microsoft.com/office/drawing/2014/main" id="{640CF7CB-64E8-C671-A1CE-ACCC81B79B05}"/>
                </a:ext>
              </a:extLst>
            </p:cNvPr>
            <p:cNvGrpSpPr/>
            <p:nvPr userDrawn="1"/>
          </p:nvGrpSpPr>
          <p:grpSpPr>
            <a:xfrm>
              <a:off x="0" y="7425608"/>
              <a:ext cx="12202160" cy="950836"/>
              <a:chOff x="-10160" y="6068295"/>
              <a:chExt cx="12202160" cy="950836"/>
            </a:xfrm>
          </p:grpSpPr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17BC5378-A726-7A6F-0102-AB7CFC3503DD}"/>
                  </a:ext>
                </a:extLst>
              </p:cNvPr>
              <p:cNvSpPr/>
              <p:nvPr userDrawn="1"/>
            </p:nvSpPr>
            <p:spPr>
              <a:xfrm>
                <a:off x="-1" y="6143943"/>
                <a:ext cx="12192001" cy="767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2" name="Picture 3">
                <a:extLst>
                  <a:ext uri="{FF2B5EF4-FFF2-40B4-BE49-F238E27FC236}">
                    <a16:creationId xmlns:a16="http://schemas.microsoft.com/office/drawing/2014/main" id="{BDE7A639-28BA-57E2-F392-75A2FFC857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0" y="6068295"/>
                <a:ext cx="10848814" cy="950836"/>
              </a:xfrm>
              <a:prstGeom prst="rect">
                <a:avLst/>
              </a:prstGeom>
            </p:spPr>
          </p:pic>
          <p:pic>
            <p:nvPicPr>
              <p:cNvPr id="23" name="Picture 35">
                <a:extLst>
                  <a:ext uri="{FF2B5EF4-FFF2-40B4-BE49-F238E27FC236}">
                    <a16:creationId xmlns:a16="http://schemas.microsoft.com/office/drawing/2014/main" id="{3130764D-43F2-1CB1-4437-FFD46B0E14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130071" y="6237247"/>
                <a:ext cx="858344" cy="53254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5104B23C-E968-C2AE-6F3E-0F9193E1763E}"/>
                </a:ext>
              </a:extLst>
            </p:cNvPr>
            <p:cNvSpPr txBox="1"/>
            <p:nvPr userDrawn="1"/>
          </p:nvSpPr>
          <p:spPr>
            <a:xfrm>
              <a:off x="87580" y="7159768"/>
              <a:ext cx="6209718" cy="4517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050" b="1" noProof="0" dirty="0">
                  <a:solidFill>
                    <a:srgbClr val="002855"/>
                  </a:solidFill>
                  <a:latin typeface="Arial Narrow" panose="020B0606020202030204" pitchFamily="34" charset="0"/>
                </a:rPr>
                <a:t>Agencia de Transformación Digital de Castilla-La Mancha. 2026</a:t>
              </a:r>
            </a:p>
          </p:txBody>
        </p:sp>
      </p:grpSp>
      <p:sp>
        <p:nvSpPr>
          <p:cNvPr id="5" name="Rectangle 10">
            <a:extLst>
              <a:ext uri="{FF2B5EF4-FFF2-40B4-BE49-F238E27FC236}">
                <a16:creationId xmlns:a16="http://schemas.microsoft.com/office/drawing/2014/main" id="{942E5A0E-5B5B-E27D-1B9B-A45BADB94DCC}"/>
              </a:ext>
            </a:extLst>
          </p:cNvPr>
          <p:cNvSpPr/>
          <p:nvPr userDrawn="1"/>
        </p:nvSpPr>
        <p:spPr>
          <a:xfrm>
            <a:off x="0" y="0"/>
            <a:ext cx="6858000" cy="743484"/>
          </a:xfrm>
          <a:prstGeom prst="rect">
            <a:avLst/>
          </a:prstGeom>
          <a:solidFill>
            <a:srgbClr val="1F29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93AAF0A9-2992-6733-C850-A34E4C68FB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" y="119315"/>
            <a:ext cx="780322" cy="487110"/>
          </a:xfrm>
          <a:prstGeom prst="rect">
            <a:avLst/>
          </a:prstGeom>
          <a:noFill/>
        </p:spPr>
      </p:pic>
      <p:pic>
        <p:nvPicPr>
          <p:cNvPr id="7" name="Imagen 60">
            <a:extLst>
              <a:ext uri="{FF2B5EF4-FFF2-40B4-BE49-F238E27FC236}">
                <a16:creationId xmlns:a16="http://schemas.microsoft.com/office/drawing/2014/main" id="{4F6871D2-AF3D-10CC-E484-B56EAAFAC0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346" y="84468"/>
            <a:ext cx="1423375" cy="5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66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32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B068AA-2D36-0E57-808F-7F7AC72B5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47510" r="59190" b="420"/>
          <a:stretch/>
        </p:blipFill>
        <p:spPr>
          <a:xfrm>
            <a:off x="0" y="7417060"/>
            <a:ext cx="2730768" cy="17939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4EE886-57AA-97AF-88FE-648E10219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9" t="47876" b="54"/>
          <a:stretch/>
        </p:blipFill>
        <p:spPr>
          <a:xfrm>
            <a:off x="4131791" y="7428225"/>
            <a:ext cx="2730768" cy="1793965"/>
          </a:xfrm>
          <a:prstGeom prst="rect">
            <a:avLst/>
          </a:prstGeom>
        </p:spPr>
      </p:pic>
      <p:grpSp>
        <p:nvGrpSpPr>
          <p:cNvPr id="31" name="Grupo 4">
            <a:extLst>
              <a:ext uri="{FF2B5EF4-FFF2-40B4-BE49-F238E27FC236}">
                <a16:creationId xmlns:a16="http://schemas.microsoft.com/office/drawing/2014/main" id="{6294F020-A275-2D62-2B58-DDB5CE7DA4BC}"/>
              </a:ext>
            </a:extLst>
          </p:cNvPr>
          <p:cNvGrpSpPr/>
          <p:nvPr userDrawn="1"/>
        </p:nvGrpSpPr>
        <p:grpSpPr>
          <a:xfrm>
            <a:off x="0" y="9222190"/>
            <a:ext cx="6858000" cy="683810"/>
            <a:chOff x="0" y="7159768"/>
            <a:chExt cx="12202160" cy="1216676"/>
          </a:xfrm>
        </p:grpSpPr>
        <p:grpSp>
          <p:nvGrpSpPr>
            <p:cNvPr id="32" name="Grupo 5">
              <a:extLst>
                <a:ext uri="{FF2B5EF4-FFF2-40B4-BE49-F238E27FC236}">
                  <a16:creationId xmlns:a16="http://schemas.microsoft.com/office/drawing/2014/main" id="{4D297418-CC8F-3643-4347-85F47EA5563A}"/>
                </a:ext>
              </a:extLst>
            </p:cNvPr>
            <p:cNvGrpSpPr/>
            <p:nvPr userDrawn="1"/>
          </p:nvGrpSpPr>
          <p:grpSpPr>
            <a:xfrm>
              <a:off x="0" y="7425608"/>
              <a:ext cx="12202160" cy="950836"/>
              <a:chOff x="-10160" y="6068295"/>
              <a:chExt cx="12202160" cy="950836"/>
            </a:xfrm>
          </p:grpSpPr>
          <p:sp>
            <p:nvSpPr>
              <p:cNvPr id="34" name="Rectangle 2">
                <a:extLst>
                  <a:ext uri="{FF2B5EF4-FFF2-40B4-BE49-F238E27FC236}">
                    <a16:creationId xmlns:a16="http://schemas.microsoft.com/office/drawing/2014/main" id="{664A6A95-882B-1310-9DCD-032290ECBDD8}"/>
                  </a:ext>
                </a:extLst>
              </p:cNvPr>
              <p:cNvSpPr/>
              <p:nvPr userDrawn="1"/>
            </p:nvSpPr>
            <p:spPr>
              <a:xfrm>
                <a:off x="-1" y="6143943"/>
                <a:ext cx="12192001" cy="767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35" name="Picture 3">
                <a:extLst>
                  <a:ext uri="{FF2B5EF4-FFF2-40B4-BE49-F238E27FC236}">
                    <a16:creationId xmlns:a16="http://schemas.microsoft.com/office/drawing/2014/main" id="{4D1B5396-9AC3-F5C9-6C93-3A4E3CE31B9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0" y="6068295"/>
                <a:ext cx="10848814" cy="950836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414E682-7798-0A4A-DB3A-8F6EE0AE38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130071" y="6237247"/>
                <a:ext cx="858344" cy="53254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33" name="TextBox 9">
              <a:extLst>
                <a:ext uri="{FF2B5EF4-FFF2-40B4-BE49-F238E27FC236}">
                  <a16:creationId xmlns:a16="http://schemas.microsoft.com/office/drawing/2014/main" id="{D2FFB0C5-F6D0-308B-BB6A-38F1E5A85DB9}"/>
                </a:ext>
              </a:extLst>
            </p:cNvPr>
            <p:cNvSpPr txBox="1"/>
            <p:nvPr userDrawn="1"/>
          </p:nvSpPr>
          <p:spPr>
            <a:xfrm>
              <a:off x="87580" y="7159768"/>
              <a:ext cx="6209718" cy="4517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050" b="1" noProof="0" dirty="0">
                  <a:solidFill>
                    <a:srgbClr val="002855"/>
                  </a:solidFill>
                  <a:latin typeface="Arial Narrow" panose="020B0606020202030204" pitchFamily="34" charset="0"/>
                </a:rPr>
                <a:t>Agencia de Transformación Digital de Castilla-La Mancha. 2026</a:t>
              </a:r>
            </a:p>
          </p:txBody>
        </p:sp>
      </p:grpSp>
      <p:sp>
        <p:nvSpPr>
          <p:cNvPr id="5" name="Rectangle 10">
            <a:extLst>
              <a:ext uri="{FF2B5EF4-FFF2-40B4-BE49-F238E27FC236}">
                <a16:creationId xmlns:a16="http://schemas.microsoft.com/office/drawing/2014/main" id="{A2D4DA30-A69E-D860-7CCA-FF4B7FBC5220}"/>
              </a:ext>
            </a:extLst>
          </p:cNvPr>
          <p:cNvSpPr/>
          <p:nvPr userDrawn="1"/>
        </p:nvSpPr>
        <p:spPr>
          <a:xfrm>
            <a:off x="0" y="0"/>
            <a:ext cx="6858000" cy="743484"/>
          </a:xfrm>
          <a:prstGeom prst="rect">
            <a:avLst/>
          </a:prstGeom>
          <a:solidFill>
            <a:srgbClr val="1F29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6C59CF6B-2C03-65FB-1796-942DF50D92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" y="119315"/>
            <a:ext cx="780322" cy="487110"/>
          </a:xfrm>
          <a:prstGeom prst="rect">
            <a:avLst/>
          </a:prstGeom>
          <a:noFill/>
        </p:spPr>
      </p:pic>
      <p:pic>
        <p:nvPicPr>
          <p:cNvPr id="7" name="Imagen 60">
            <a:extLst>
              <a:ext uri="{FF2B5EF4-FFF2-40B4-BE49-F238E27FC236}">
                <a16:creationId xmlns:a16="http://schemas.microsoft.com/office/drawing/2014/main" id="{ACC81E97-A55C-B794-E0F0-E0C3B33E26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346" y="84468"/>
            <a:ext cx="1423375" cy="5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86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32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0C8FA5-5036-907B-7445-AAA021733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032"/>
            <a:ext cx="6858000" cy="5470469"/>
          </a:xfrm>
          <a:prstGeom prst="rect">
            <a:avLst/>
          </a:prstGeom>
        </p:spPr>
      </p:pic>
      <p:grpSp>
        <p:nvGrpSpPr>
          <p:cNvPr id="36" name="Grupo 4">
            <a:extLst>
              <a:ext uri="{FF2B5EF4-FFF2-40B4-BE49-F238E27FC236}">
                <a16:creationId xmlns:a16="http://schemas.microsoft.com/office/drawing/2014/main" id="{B5CBFBB0-AE60-54A0-0741-6306DBC210C2}"/>
              </a:ext>
            </a:extLst>
          </p:cNvPr>
          <p:cNvGrpSpPr/>
          <p:nvPr userDrawn="1"/>
        </p:nvGrpSpPr>
        <p:grpSpPr>
          <a:xfrm>
            <a:off x="0" y="9222190"/>
            <a:ext cx="6858000" cy="683810"/>
            <a:chOff x="0" y="7159768"/>
            <a:chExt cx="12202160" cy="1216676"/>
          </a:xfrm>
        </p:grpSpPr>
        <p:grpSp>
          <p:nvGrpSpPr>
            <p:cNvPr id="37" name="Grupo 5">
              <a:extLst>
                <a:ext uri="{FF2B5EF4-FFF2-40B4-BE49-F238E27FC236}">
                  <a16:creationId xmlns:a16="http://schemas.microsoft.com/office/drawing/2014/main" id="{D85BC0D2-E836-918C-B21D-31DD2F491EA1}"/>
                </a:ext>
              </a:extLst>
            </p:cNvPr>
            <p:cNvGrpSpPr/>
            <p:nvPr userDrawn="1"/>
          </p:nvGrpSpPr>
          <p:grpSpPr>
            <a:xfrm>
              <a:off x="0" y="7425608"/>
              <a:ext cx="12202160" cy="950836"/>
              <a:chOff x="-10160" y="6068295"/>
              <a:chExt cx="12202160" cy="950836"/>
            </a:xfrm>
          </p:grpSpPr>
          <p:sp>
            <p:nvSpPr>
              <p:cNvPr id="39" name="Rectangle 2">
                <a:extLst>
                  <a:ext uri="{FF2B5EF4-FFF2-40B4-BE49-F238E27FC236}">
                    <a16:creationId xmlns:a16="http://schemas.microsoft.com/office/drawing/2014/main" id="{E78A153A-5C4A-7C60-4667-5788737D3059}"/>
                  </a:ext>
                </a:extLst>
              </p:cNvPr>
              <p:cNvSpPr/>
              <p:nvPr userDrawn="1"/>
            </p:nvSpPr>
            <p:spPr>
              <a:xfrm>
                <a:off x="-1" y="6143943"/>
                <a:ext cx="12192001" cy="767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0" name="Picture 3">
                <a:extLst>
                  <a:ext uri="{FF2B5EF4-FFF2-40B4-BE49-F238E27FC236}">
                    <a16:creationId xmlns:a16="http://schemas.microsoft.com/office/drawing/2014/main" id="{AA0F35D5-B760-5437-015D-83F192139FA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0" y="6068295"/>
                <a:ext cx="10848814" cy="950836"/>
              </a:xfrm>
              <a:prstGeom prst="rect">
                <a:avLst/>
              </a:prstGeom>
            </p:spPr>
          </p:pic>
          <p:pic>
            <p:nvPicPr>
              <p:cNvPr id="41" name="Picture 35">
                <a:extLst>
                  <a:ext uri="{FF2B5EF4-FFF2-40B4-BE49-F238E27FC236}">
                    <a16:creationId xmlns:a16="http://schemas.microsoft.com/office/drawing/2014/main" id="{F9A3139B-2C7D-DFDB-DC2E-D1D953BC5B9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130071" y="6237247"/>
                <a:ext cx="858344" cy="53254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F7F98E66-834E-305F-EE0E-E9116DE3DFB7}"/>
                </a:ext>
              </a:extLst>
            </p:cNvPr>
            <p:cNvSpPr txBox="1"/>
            <p:nvPr userDrawn="1"/>
          </p:nvSpPr>
          <p:spPr>
            <a:xfrm>
              <a:off x="87580" y="7159768"/>
              <a:ext cx="6209718" cy="4517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050" b="1" noProof="0" dirty="0">
                  <a:solidFill>
                    <a:srgbClr val="002855"/>
                  </a:solidFill>
                  <a:latin typeface="Arial Narrow" panose="020B0606020202030204" pitchFamily="34" charset="0"/>
                </a:rPr>
                <a:t>Agencia de Transformación Digital de Castilla-La Mancha. 2026</a:t>
              </a:r>
            </a:p>
          </p:txBody>
        </p:sp>
      </p:grpSp>
      <p:sp>
        <p:nvSpPr>
          <p:cNvPr id="6" name="Rectangle 10">
            <a:extLst>
              <a:ext uri="{FF2B5EF4-FFF2-40B4-BE49-F238E27FC236}">
                <a16:creationId xmlns:a16="http://schemas.microsoft.com/office/drawing/2014/main" id="{D59429D8-E23F-2AE1-9381-2F38A17E0E93}"/>
              </a:ext>
            </a:extLst>
          </p:cNvPr>
          <p:cNvSpPr/>
          <p:nvPr userDrawn="1"/>
        </p:nvSpPr>
        <p:spPr>
          <a:xfrm>
            <a:off x="0" y="0"/>
            <a:ext cx="6858000" cy="743484"/>
          </a:xfrm>
          <a:prstGeom prst="rect">
            <a:avLst/>
          </a:prstGeom>
          <a:solidFill>
            <a:srgbClr val="1F29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94D568E0-3CA7-275C-0BA4-BE4BD2E9AB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" y="119315"/>
            <a:ext cx="780322" cy="487110"/>
          </a:xfrm>
          <a:prstGeom prst="rect">
            <a:avLst/>
          </a:prstGeom>
          <a:noFill/>
        </p:spPr>
      </p:pic>
      <p:pic>
        <p:nvPicPr>
          <p:cNvPr id="8" name="Imagen 60">
            <a:extLst>
              <a:ext uri="{FF2B5EF4-FFF2-40B4-BE49-F238E27FC236}">
                <a16:creationId xmlns:a16="http://schemas.microsoft.com/office/drawing/2014/main" id="{3578D19D-C6FC-37A9-5479-98A1DF40B6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346" y="84468"/>
            <a:ext cx="1423375" cy="5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02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BE3078-E2CE-221F-1C69-623567362E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5" r="695" b="-218"/>
          <a:stretch/>
        </p:blipFill>
        <p:spPr>
          <a:xfrm>
            <a:off x="-29439" y="6992692"/>
            <a:ext cx="6890140" cy="2203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A073D4-A638-64DA-BBC6-D8990B97B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" b="47059"/>
          <a:stretch/>
        </p:blipFill>
        <p:spPr>
          <a:xfrm>
            <a:off x="-1" y="733343"/>
            <a:ext cx="6875999" cy="2066220"/>
          </a:xfrm>
          <a:prstGeom prst="rect">
            <a:avLst/>
          </a:prstGeom>
          <a:solidFill>
            <a:srgbClr val="1F2952"/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53F1D5A-6D8D-164E-8050-CD69C24E1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3" t="1" r="823" b="39396"/>
          <a:stretch/>
        </p:blipFill>
        <p:spPr>
          <a:xfrm>
            <a:off x="-11844" y="2667000"/>
            <a:ext cx="6887842" cy="4439437"/>
          </a:xfrm>
          <a:prstGeom prst="rect">
            <a:avLst/>
          </a:prstGeom>
          <a:solidFill>
            <a:srgbClr val="1F2952"/>
          </a:solidFill>
        </p:spPr>
      </p:pic>
      <p:grpSp>
        <p:nvGrpSpPr>
          <p:cNvPr id="49" name="Grupo 4">
            <a:extLst>
              <a:ext uri="{FF2B5EF4-FFF2-40B4-BE49-F238E27FC236}">
                <a16:creationId xmlns:a16="http://schemas.microsoft.com/office/drawing/2014/main" id="{5F7361F7-A6D1-FD74-00A1-C4CF58118614}"/>
              </a:ext>
            </a:extLst>
          </p:cNvPr>
          <p:cNvGrpSpPr/>
          <p:nvPr userDrawn="1"/>
        </p:nvGrpSpPr>
        <p:grpSpPr>
          <a:xfrm>
            <a:off x="0" y="9222190"/>
            <a:ext cx="6858000" cy="683810"/>
            <a:chOff x="0" y="7159768"/>
            <a:chExt cx="12202160" cy="1216676"/>
          </a:xfrm>
        </p:grpSpPr>
        <p:grpSp>
          <p:nvGrpSpPr>
            <p:cNvPr id="50" name="Grupo 5">
              <a:extLst>
                <a:ext uri="{FF2B5EF4-FFF2-40B4-BE49-F238E27FC236}">
                  <a16:creationId xmlns:a16="http://schemas.microsoft.com/office/drawing/2014/main" id="{3E6A77CE-696C-B122-7732-BA58A9C818C1}"/>
                </a:ext>
              </a:extLst>
            </p:cNvPr>
            <p:cNvGrpSpPr/>
            <p:nvPr userDrawn="1"/>
          </p:nvGrpSpPr>
          <p:grpSpPr>
            <a:xfrm>
              <a:off x="0" y="7425608"/>
              <a:ext cx="12202160" cy="950836"/>
              <a:chOff x="-10160" y="6068295"/>
              <a:chExt cx="12202160" cy="950836"/>
            </a:xfrm>
          </p:grpSpPr>
          <p:sp>
            <p:nvSpPr>
              <p:cNvPr id="52" name="Rectangle 2">
                <a:extLst>
                  <a:ext uri="{FF2B5EF4-FFF2-40B4-BE49-F238E27FC236}">
                    <a16:creationId xmlns:a16="http://schemas.microsoft.com/office/drawing/2014/main" id="{63E92724-9B61-34AD-BBF5-F0E2DC46333D}"/>
                  </a:ext>
                </a:extLst>
              </p:cNvPr>
              <p:cNvSpPr/>
              <p:nvPr userDrawn="1"/>
            </p:nvSpPr>
            <p:spPr>
              <a:xfrm>
                <a:off x="-1" y="6143943"/>
                <a:ext cx="12192001" cy="767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3" name="Picture 3">
                <a:extLst>
                  <a:ext uri="{FF2B5EF4-FFF2-40B4-BE49-F238E27FC236}">
                    <a16:creationId xmlns:a16="http://schemas.microsoft.com/office/drawing/2014/main" id="{E75B8516-5716-33F5-FFAD-B35663A483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0" y="6068295"/>
                <a:ext cx="10848814" cy="950836"/>
              </a:xfrm>
              <a:prstGeom prst="rect">
                <a:avLst/>
              </a:prstGeom>
            </p:spPr>
          </p:pic>
          <p:pic>
            <p:nvPicPr>
              <p:cNvPr id="54" name="Picture 35">
                <a:extLst>
                  <a:ext uri="{FF2B5EF4-FFF2-40B4-BE49-F238E27FC236}">
                    <a16:creationId xmlns:a16="http://schemas.microsoft.com/office/drawing/2014/main" id="{43457BAA-92D7-E325-D5E8-06137A30D1A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130071" y="6237247"/>
                <a:ext cx="858344" cy="53254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51" name="TextBox 9">
              <a:extLst>
                <a:ext uri="{FF2B5EF4-FFF2-40B4-BE49-F238E27FC236}">
                  <a16:creationId xmlns:a16="http://schemas.microsoft.com/office/drawing/2014/main" id="{1000C821-1C3D-5863-5188-B96695141EC3}"/>
                </a:ext>
              </a:extLst>
            </p:cNvPr>
            <p:cNvSpPr txBox="1"/>
            <p:nvPr userDrawn="1"/>
          </p:nvSpPr>
          <p:spPr>
            <a:xfrm>
              <a:off x="87580" y="7159768"/>
              <a:ext cx="6209718" cy="4517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050" b="1" noProof="0" dirty="0">
                  <a:solidFill>
                    <a:srgbClr val="002855"/>
                  </a:solidFill>
                  <a:latin typeface="Arial Narrow" panose="020B0606020202030204" pitchFamily="34" charset="0"/>
                </a:rPr>
                <a:t>Agencia de Transformación Digital de Castilla-La Mancha. 2026</a:t>
              </a:r>
            </a:p>
          </p:txBody>
        </p:sp>
      </p:grpSp>
      <p:sp>
        <p:nvSpPr>
          <p:cNvPr id="7" name="Rectangle 10">
            <a:extLst>
              <a:ext uri="{FF2B5EF4-FFF2-40B4-BE49-F238E27FC236}">
                <a16:creationId xmlns:a16="http://schemas.microsoft.com/office/drawing/2014/main" id="{2F000449-9662-DB5E-61FF-E4FB5ECDDF2E}"/>
              </a:ext>
            </a:extLst>
          </p:cNvPr>
          <p:cNvSpPr/>
          <p:nvPr userDrawn="1"/>
        </p:nvSpPr>
        <p:spPr>
          <a:xfrm>
            <a:off x="0" y="0"/>
            <a:ext cx="6858000" cy="743484"/>
          </a:xfrm>
          <a:prstGeom prst="rect">
            <a:avLst/>
          </a:prstGeom>
          <a:solidFill>
            <a:srgbClr val="1F29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68DB0443-E617-59A8-D0AC-22DD143355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" y="119315"/>
            <a:ext cx="780322" cy="487110"/>
          </a:xfrm>
          <a:prstGeom prst="rect">
            <a:avLst/>
          </a:prstGeom>
          <a:noFill/>
        </p:spPr>
      </p:pic>
      <p:pic>
        <p:nvPicPr>
          <p:cNvPr id="9" name="Imagen 60">
            <a:extLst>
              <a:ext uri="{FF2B5EF4-FFF2-40B4-BE49-F238E27FC236}">
                <a16:creationId xmlns:a16="http://schemas.microsoft.com/office/drawing/2014/main" id="{259E8195-407C-5848-4D70-69744DDEC0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346" y="84468"/>
            <a:ext cx="1423375" cy="5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91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5A6E63-0631-5D1D-78B3-381A78ED2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5" r="695" b="-218"/>
          <a:stretch/>
        </p:blipFill>
        <p:spPr>
          <a:xfrm>
            <a:off x="-29440" y="6992692"/>
            <a:ext cx="6911603" cy="22032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EE620E-7EFD-A5EA-37F5-10439DDAE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3" t="1" r="823" b="39396"/>
          <a:stretch/>
        </p:blipFill>
        <p:spPr>
          <a:xfrm>
            <a:off x="-23274" y="2799563"/>
            <a:ext cx="6899273" cy="4193129"/>
          </a:xfrm>
          <a:prstGeom prst="rect">
            <a:avLst/>
          </a:prstGeom>
          <a:solidFill>
            <a:srgbClr val="1F2952"/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F01A92-BD29-5503-A68C-85EB4B183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3" t="1" r="823" b="39396"/>
          <a:stretch/>
        </p:blipFill>
        <p:spPr>
          <a:xfrm>
            <a:off x="-29439" y="681740"/>
            <a:ext cx="6905439" cy="4193129"/>
          </a:xfrm>
          <a:prstGeom prst="rect">
            <a:avLst/>
          </a:prstGeom>
          <a:solidFill>
            <a:srgbClr val="1F2952"/>
          </a:solidFill>
        </p:spPr>
      </p:pic>
      <p:grpSp>
        <p:nvGrpSpPr>
          <p:cNvPr id="26" name="Grupo 4">
            <a:extLst>
              <a:ext uri="{FF2B5EF4-FFF2-40B4-BE49-F238E27FC236}">
                <a16:creationId xmlns:a16="http://schemas.microsoft.com/office/drawing/2014/main" id="{BEBBE333-26D6-26EA-B655-7AE1E9FF3137}"/>
              </a:ext>
            </a:extLst>
          </p:cNvPr>
          <p:cNvGrpSpPr/>
          <p:nvPr userDrawn="1"/>
        </p:nvGrpSpPr>
        <p:grpSpPr>
          <a:xfrm>
            <a:off x="0" y="9222190"/>
            <a:ext cx="6858000" cy="683810"/>
            <a:chOff x="0" y="7159768"/>
            <a:chExt cx="12202160" cy="1216676"/>
          </a:xfrm>
        </p:grpSpPr>
        <p:grpSp>
          <p:nvGrpSpPr>
            <p:cNvPr id="27" name="Grupo 5">
              <a:extLst>
                <a:ext uri="{FF2B5EF4-FFF2-40B4-BE49-F238E27FC236}">
                  <a16:creationId xmlns:a16="http://schemas.microsoft.com/office/drawing/2014/main" id="{19965033-9C4B-3C1B-393C-D7CF844E9831}"/>
                </a:ext>
              </a:extLst>
            </p:cNvPr>
            <p:cNvGrpSpPr/>
            <p:nvPr userDrawn="1"/>
          </p:nvGrpSpPr>
          <p:grpSpPr>
            <a:xfrm>
              <a:off x="0" y="7425608"/>
              <a:ext cx="12202160" cy="950836"/>
              <a:chOff x="-10160" y="6068295"/>
              <a:chExt cx="12202160" cy="950836"/>
            </a:xfrm>
          </p:grpSpPr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id="{4B39097D-C9BE-385F-0FB7-E3F2516F5342}"/>
                  </a:ext>
                </a:extLst>
              </p:cNvPr>
              <p:cNvSpPr/>
              <p:nvPr userDrawn="1"/>
            </p:nvSpPr>
            <p:spPr>
              <a:xfrm>
                <a:off x="-1" y="6143943"/>
                <a:ext cx="12192001" cy="767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DE90F0B6-7A4C-CE26-737F-6EFB69C2BB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0" y="6068295"/>
                <a:ext cx="10848814" cy="950836"/>
              </a:xfrm>
              <a:prstGeom prst="rect">
                <a:avLst/>
              </a:prstGeom>
            </p:spPr>
          </p:pic>
          <p:pic>
            <p:nvPicPr>
              <p:cNvPr id="31" name="Picture 35">
                <a:extLst>
                  <a:ext uri="{FF2B5EF4-FFF2-40B4-BE49-F238E27FC236}">
                    <a16:creationId xmlns:a16="http://schemas.microsoft.com/office/drawing/2014/main" id="{AF1BE1DC-AA71-FB8A-D24A-3CBC16899D8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130071" y="6237247"/>
                <a:ext cx="858344" cy="53254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0C141D69-99A3-15CA-A1A1-410DB3B2D829}"/>
                </a:ext>
              </a:extLst>
            </p:cNvPr>
            <p:cNvSpPr txBox="1"/>
            <p:nvPr userDrawn="1"/>
          </p:nvSpPr>
          <p:spPr>
            <a:xfrm>
              <a:off x="87580" y="7159768"/>
              <a:ext cx="6209718" cy="4517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050" b="1" noProof="0" dirty="0">
                  <a:solidFill>
                    <a:srgbClr val="002855"/>
                  </a:solidFill>
                  <a:latin typeface="Arial Narrow" panose="020B0606020202030204" pitchFamily="34" charset="0"/>
                </a:rPr>
                <a:t>Agencia de Transformación Digital de Castilla-La Mancha. 2026</a:t>
              </a:r>
            </a:p>
          </p:txBody>
        </p:sp>
      </p:grpSp>
      <p:sp>
        <p:nvSpPr>
          <p:cNvPr id="9" name="Rectangle 10">
            <a:extLst>
              <a:ext uri="{FF2B5EF4-FFF2-40B4-BE49-F238E27FC236}">
                <a16:creationId xmlns:a16="http://schemas.microsoft.com/office/drawing/2014/main" id="{8B174214-5FF9-C3FA-7C45-9A4E76FB89AE}"/>
              </a:ext>
            </a:extLst>
          </p:cNvPr>
          <p:cNvSpPr/>
          <p:nvPr userDrawn="1"/>
        </p:nvSpPr>
        <p:spPr>
          <a:xfrm>
            <a:off x="0" y="0"/>
            <a:ext cx="6858000" cy="743484"/>
          </a:xfrm>
          <a:prstGeom prst="rect">
            <a:avLst/>
          </a:prstGeom>
          <a:solidFill>
            <a:srgbClr val="1F29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BCCA595-B04A-39C5-AF3D-F1F301A2EF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" y="119315"/>
            <a:ext cx="780322" cy="487110"/>
          </a:xfrm>
          <a:prstGeom prst="rect">
            <a:avLst/>
          </a:prstGeom>
          <a:noFill/>
        </p:spPr>
      </p:pic>
      <p:pic>
        <p:nvPicPr>
          <p:cNvPr id="13" name="Imagen 60">
            <a:extLst>
              <a:ext uri="{FF2B5EF4-FFF2-40B4-BE49-F238E27FC236}">
                <a16:creationId xmlns:a16="http://schemas.microsoft.com/office/drawing/2014/main" id="{E83A3313-D3F0-7077-73CF-F5159C6E3D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346" y="84468"/>
            <a:ext cx="1423375" cy="5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09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B76C-7BF1-4CAE-94FA-6CA104FDEA41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62154-8F90-4ED1-A5C7-ECAF49C7382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0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C4897E-216C-B89D-1947-725A81524FCF}"/>
              </a:ext>
            </a:extLst>
          </p:cNvPr>
          <p:cNvSpPr txBox="1"/>
          <p:nvPr/>
        </p:nvSpPr>
        <p:spPr>
          <a:xfrm>
            <a:off x="952583" y="216163"/>
            <a:ext cx="47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0" noProof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Conexión segura a redes públicas y privadas</a:t>
            </a:r>
            <a:endParaRPr lang="es-ES" noProof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A30CA-3F54-2778-B069-BC4AE00458D5}"/>
              </a:ext>
            </a:extLst>
          </p:cNvPr>
          <p:cNvSpPr txBox="1"/>
          <p:nvPr/>
        </p:nvSpPr>
        <p:spPr>
          <a:xfrm>
            <a:off x="308582" y="844071"/>
            <a:ext cx="48222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noProof="0" dirty="0">
                <a:latin typeface="Arial Narrow" panose="020B0606020202030204" pitchFamily="34" charset="0"/>
              </a:rPr>
              <a:t>Conectarse a redes Wi-Fi, tanto públicas como privadas, es parte del día a día. Sin embargo, hacerlo sin las medidas adecuadas puede poner en riesgo tu información personal y laboral.</a:t>
            </a:r>
          </a:p>
          <a:p>
            <a:pPr algn="just"/>
            <a:endParaRPr lang="es-ES" sz="600" noProof="0" dirty="0">
              <a:latin typeface="Arial Narrow" panose="020B0606020202030204" pitchFamily="34" charset="0"/>
            </a:endParaRPr>
          </a:p>
          <a:p>
            <a:r>
              <a:rPr lang="es-ES" sz="1400" noProof="0" dirty="0">
                <a:latin typeface="Arial Narrow" panose="020B0606020202030204" pitchFamily="34" charset="0"/>
              </a:rPr>
              <a:t>Adoptar prácticas seguras al conectarte es esencial para proteger tus datos, tu identidad digital y tus dispositivos frente a posibles amenazas.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06F265-38FA-9E4A-339E-97DE1741F3E5}"/>
              </a:ext>
            </a:extLst>
          </p:cNvPr>
          <p:cNvSpPr/>
          <p:nvPr/>
        </p:nvSpPr>
        <p:spPr>
          <a:xfrm>
            <a:off x="307259" y="2482003"/>
            <a:ext cx="6243482" cy="378690"/>
          </a:xfrm>
          <a:prstGeom prst="rect">
            <a:avLst/>
          </a:prstGeom>
          <a:solidFill>
            <a:srgbClr val="2933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noProof="0" dirty="0">
                <a:latin typeface="Arial Narrow" panose="020B0606020202030204" pitchFamily="34" charset="0"/>
              </a:rPr>
              <a:t>Buenas prácticas al usar redes públicas y privadas</a:t>
            </a:r>
          </a:p>
        </p:txBody>
      </p:sp>
      <p:sp>
        <p:nvSpPr>
          <p:cNvPr id="5" name="Forma libre: forma 8">
            <a:extLst>
              <a:ext uri="{FF2B5EF4-FFF2-40B4-BE49-F238E27FC236}">
                <a16:creationId xmlns:a16="http://schemas.microsoft.com/office/drawing/2014/main" id="{C0A47417-8145-A8D1-9B87-1FFECC9D989F}"/>
              </a:ext>
            </a:extLst>
          </p:cNvPr>
          <p:cNvSpPr/>
          <p:nvPr/>
        </p:nvSpPr>
        <p:spPr>
          <a:xfrm>
            <a:off x="3142004" y="3080766"/>
            <a:ext cx="566051" cy="646915"/>
          </a:xfrm>
          <a:custGeom>
            <a:avLst/>
            <a:gdLst>
              <a:gd name="connsiteX0" fmla="*/ 547832 w 543817"/>
              <a:gd name="connsiteY0" fmla="*/ 474546 h 621506"/>
              <a:gd name="connsiteX1" fmla="*/ 547832 w 543817"/>
              <a:gd name="connsiteY1" fmla="*/ 158225 h 621506"/>
              <a:gd name="connsiteX2" fmla="*/ 273981 w 543817"/>
              <a:gd name="connsiteY2" fmla="*/ 0 h 621506"/>
              <a:gd name="connsiteX3" fmla="*/ 0 w 543817"/>
              <a:gd name="connsiteY3" fmla="*/ 158225 h 621506"/>
              <a:gd name="connsiteX4" fmla="*/ 0 w 543817"/>
              <a:gd name="connsiteY4" fmla="*/ 474546 h 621506"/>
              <a:gd name="connsiteX5" fmla="*/ 273981 w 543817"/>
              <a:gd name="connsiteY5" fmla="*/ 632771 h 6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817" h="621506">
                <a:moveTo>
                  <a:pt x="547832" y="474546"/>
                </a:moveTo>
                <a:lnTo>
                  <a:pt x="547832" y="158225"/>
                </a:lnTo>
                <a:lnTo>
                  <a:pt x="273981" y="0"/>
                </a:lnTo>
                <a:lnTo>
                  <a:pt x="0" y="158225"/>
                </a:lnTo>
                <a:lnTo>
                  <a:pt x="0" y="474546"/>
                </a:lnTo>
                <a:lnTo>
                  <a:pt x="273981" y="632771"/>
                </a:lnTo>
                <a:close/>
              </a:path>
            </a:pathLst>
          </a:custGeom>
          <a:solidFill>
            <a:srgbClr val="091D31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s-ES" sz="2800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orma libre: forma 9">
            <a:extLst>
              <a:ext uri="{FF2B5EF4-FFF2-40B4-BE49-F238E27FC236}">
                <a16:creationId xmlns:a16="http://schemas.microsoft.com/office/drawing/2014/main" id="{8BCC3F1D-9858-5266-4202-48FC0A107DCE}"/>
              </a:ext>
            </a:extLst>
          </p:cNvPr>
          <p:cNvSpPr/>
          <p:nvPr/>
        </p:nvSpPr>
        <p:spPr>
          <a:xfrm>
            <a:off x="3142004" y="3877953"/>
            <a:ext cx="566051" cy="646915"/>
          </a:xfrm>
          <a:custGeom>
            <a:avLst/>
            <a:gdLst>
              <a:gd name="connsiteX0" fmla="*/ 547832 w 543817"/>
              <a:gd name="connsiteY0" fmla="*/ 474546 h 621506"/>
              <a:gd name="connsiteX1" fmla="*/ 547832 w 543817"/>
              <a:gd name="connsiteY1" fmla="*/ 158096 h 621506"/>
              <a:gd name="connsiteX2" fmla="*/ 273981 w 543817"/>
              <a:gd name="connsiteY2" fmla="*/ 0 h 621506"/>
              <a:gd name="connsiteX3" fmla="*/ 0 w 543817"/>
              <a:gd name="connsiteY3" fmla="*/ 158096 h 621506"/>
              <a:gd name="connsiteX4" fmla="*/ 0 w 543817"/>
              <a:gd name="connsiteY4" fmla="*/ 474546 h 621506"/>
              <a:gd name="connsiteX5" fmla="*/ 273981 w 543817"/>
              <a:gd name="connsiteY5" fmla="*/ 632642 h 6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817" h="621506">
                <a:moveTo>
                  <a:pt x="547832" y="474546"/>
                </a:moveTo>
                <a:lnTo>
                  <a:pt x="547832" y="158096"/>
                </a:lnTo>
                <a:lnTo>
                  <a:pt x="273981" y="0"/>
                </a:lnTo>
                <a:lnTo>
                  <a:pt x="0" y="158096"/>
                </a:lnTo>
                <a:lnTo>
                  <a:pt x="0" y="474546"/>
                </a:lnTo>
                <a:lnTo>
                  <a:pt x="273981" y="632642"/>
                </a:lnTo>
                <a:close/>
              </a:path>
            </a:pathLst>
          </a:custGeom>
          <a:solidFill>
            <a:srgbClr val="29335B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s-ES" sz="2800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orma libre: forma 10">
            <a:extLst>
              <a:ext uri="{FF2B5EF4-FFF2-40B4-BE49-F238E27FC236}">
                <a16:creationId xmlns:a16="http://schemas.microsoft.com/office/drawing/2014/main" id="{364A4326-4502-5372-20C5-055D21F85256}"/>
              </a:ext>
            </a:extLst>
          </p:cNvPr>
          <p:cNvSpPr/>
          <p:nvPr/>
        </p:nvSpPr>
        <p:spPr>
          <a:xfrm>
            <a:off x="3142004" y="4678508"/>
            <a:ext cx="566051" cy="646915"/>
          </a:xfrm>
          <a:custGeom>
            <a:avLst/>
            <a:gdLst>
              <a:gd name="connsiteX0" fmla="*/ 547832 w 543817"/>
              <a:gd name="connsiteY0" fmla="*/ 474546 h 621506"/>
              <a:gd name="connsiteX1" fmla="*/ 547832 w 543817"/>
              <a:gd name="connsiteY1" fmla="*/ 158225 h 621506"/>
              <a:gd name="connsiteX2" fmla="*/ 273981 w 543817"/>
              <a:gd name="connsiteY2" fmla="*/ 0 h 621506"/>
              <a:gd name="connsiteX3" fmla="*/ 0 w 543817"/>
              <a:gd name="connsiteY3" fmla="*/ 158225 h 621506"/>
              <a:gd name="connsiteX4" fmla="*/ 0 w 543817"/>
              <a:gd name="connsiteY4" fmla="*/ 474546 h 621506"/>
              <a:gd name="connsiteX5" fmla="*/ 273981 w 543817"/>
              <a:gd name="connsiteY5" fmla="*/ 632771 h 6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817" h="621506">
                <a:moveTo>
                  <a:pt x="547832" y="474546"/>
                </a:moveTo>
                <a:lnTo>
                  <a:pt x="547832" y="158225"/>
                </a:lnTo>
                <a:lnTo>
                  <a:pt x="273981" y="0"/>
                </a:lnTo>
                <a:lnTo>
                  <a:pt x="0" y="158225"/>
                </a:lnTo>
                <a:lnTo>
                  <a:pt x="0" y="474546"/>
                </a:lnTo>
                <a:lnTo>
                  <a:pt x="273981" y="632771"/>
                </a:lnTo>
                <a:close/>
              </a:path>
            </a:pathLst>
          </a:custGeom>
          <a:solidFill>
            <a:srgbClr val="405D8F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s-ES" sz="2800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orma libre: forma 11">
            <a:extLst>
              <a:ext uri="{FF2B5EF4-FFF2-40B4-BE49-F238E27FC236}">
                <a16:creationId xmlns:a16="http://schemas.microsoft.com/office/drawing/2014/main" id="{88F81539-4E6C-3DFB-A287-D9317EB153DA}"/>
              </a:ext>
            </a:extLst>
          </p:cNvPr>
          <p:cNvSpPr/>
          <p:nvPr/>
        </p:nvSpPr>
        <p:spPr>
          <a:xfrm>
            <a:off x="3142004" y="5475695"/>
            <a:ext cx="566051" cy="646915"/>
          </a:xfrm>
          <a:custGeom>
            <a:avLst/>
            <a:gdLst>
              <a:gd name="connsiteX0" fmla="*/ 547832 w 543817"/>
              <a:gd name="connsiteY0" fmla="*/ 474416 h 621506"/>
              <a:gd name="connsiteX1" fmla="*/ 547832 w 543817"/>
              <a:gd name="connsiteY1" fmla="*/ 158096 h 621506"/>
              <a:gd name="connsiteX2" fmla="*/ 273981 w 543817"/>
              <a:gd name="connsiteY2" fmla="*/ 0 h 621506"/>
              <a:gd name="connsiteX3" fmla="*/ 0 w 543817"/>
              <a:gd name="connsiteY3" fmla="*/ 158096 h 621506"/>
              <a:gd name="connsiteX4" fmla="*/ 0 w 543817"/>
              <a:gd name="connsiteY4" fmla="*/ 474416 h 621506"/>
              <a:gd name="connsiteX5" fmla="*/ 273981 w 543817"/>
              <a:gd name="connsiteY5" fmla="*/ 632642 h 6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817" h="621506">
                <a:moveTo>
                  <a:pt x="547832" y="474416"/>
                </a:moveTo>
                <a:lnTo>
                  <a:pt x="547832" y="158096"/>
                </a:lnTo>
                <a:lnTo>
                  <a:pt x="273981" y="0"/>
                </a:lnTo>
                <a:lnTo>
                  <a:pt x="0" y="158096"/>
                </a:lnTo>
                <a:lnTo>
                  <a:pt x="0" y="474416"/>
                </a:lnTo>
                <a:lnTo>
                  <a:pt x="273981" y="632642"/>
                </a:lnTo>
                <a:close/>
              </a:path>
            </a:pathLst>
          </a:custGeom>
          <a:solidFill>
            <a:srgbClr val="CCD5E2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s-ES" sz="2800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Forma libre: forma 12">
            <a:extLst>
              <a:ext uri="{FF2B5EF4-FFF2-40B4-BE49-F238E27FC236}">
                <a16:creationId xmlns:a16="http://schemas.microsoft.com/office/drawing/2014/main" id="{3FC4D4E3-484D-1791-253C-575955F77DCA}"/>
              </a:ext>
            </a:extLst>
          </p:cNvPr>
          <p:cNvSpPr/>
          <p:nvPr/>
        </p:nvSpPr>
        <p:spPr>
          <a:xfrm>
            <a:off x="3142004" y="6273825"/>
            <a:ext cx="566051" cy="646915"/>
          </a:xfrm>
          <a:custGeom>
            <a:avLst/>
            <a:gdLst>
              <a:gd name="connsiteX0" fmla="*/ 547832 w 543817"/>
              <a:gd name="connsiteY0" fmla="*/ 474546 h 621506"/>
              <a:gd name="connsiteX1" fmla="*/ 547832 w 543817"/>
              <a:gd name="connsiteY1" fmla="*/ 158225 h 621506"/>
              <a:gd name="connsiteX2" fmla="*/ 273981 w 543817"/>
              <a:gd name="connsiteY2" fmla="*/ 0 h 621506"/>
              <a:gd name="connsiteX3" fmla="*/ 0 w 543817"/>
              <a:gd name="connsiteY3" fmla="*/ 158225 h 621506"/>
              <a:gd name="connsiteX4" fmla="*/ 0 w 543817"/>
              <a:gd name="connsiteY4" fmla="*/ 474546 h 621506"/>
              <a:gd name="connsiteX5" fmla="*/ 273981 w 543817"/>
              <a:gd name="connsiteY5" fmla="*/ 632641 h 6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817" h="621506">
                <a:moveTo>
                  <a:pt x="547832" y="474546"/>
                </a:moveTo>
                <a:lnTo>
                  <a:pt x="547832" y="158225"/>
                </a:lnTo>
                <a:lnTo>
                  <a:pt x="273981" y="0"/>
                </a:lnTo>
                <a:lnTo>
                  <a:pt x="0" y="158225"/>
                </a:lnTo>
                <a:lnTo>
                  <a:pt x="0" y="474546"/>
                </a:lnTo>
                <a:lnTo>
                  <a:pt x="273981" y="632641"/>
                </a:lnTo>
                <a:close/>
              </a:path>
            </a:pathLst>
          </a:custGeom>
          <a:solidFill>
            <a:srgbClr val="008568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s-ES" sz="2800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Forma libre: forma 13">
            <a:extLst>
              <a:ext uri="{FF2B5EF4-FFF2-40B4-BE49-F238E27FC236}">
                <a16:creationId xmlns:a16="http://schemas.microsoft.com/office/drawing/2014/main" id="{14B3E8CF-6513-1E64-06CE-711E4F447AC0}"/>
              </a:ext>
            </a:extLst>
          </p:cNvPr>
          <p:cNvSpPr/>
          <p:nvPr/>
        </p:nvSpPr>
        <p:spPr>
          <a:xfrm>
            <a:off x="3161007" y="7083389"/>
            <a:ext cx="566051" cy="646915"/>
          </a:xfrm>
          <a:custGeom>
            <a:avLst/>
            <a:gdLst>
              <a:gd name="connsiteX0" fmla="*/ 547832 w 543817"/>
              <a:gd name="connsiteY0" fmla="*/ 474416 h 621506"/>
              <a:gd name="connsiteX1" fmla="*/ 547832 w 543817"/>
              <a:gd name="connsiteY1" fmla="*/ 158096 h 621506"/>
              <a:gd name="connsiteX2" fmla="*/ 273981 w 543817"/>
              <a:gd name="connsiteY2" fmla="*/ 0 h 621506"/>
              <a:gd name="connsiteX3" fmla="*/ 0 w 543817"/>
              <a:gd name="connsiteY3" fmla="*/ 158096 h 621506"/>
              <a:gd name="connsiteX4" fmla="*/ 0 w 543817"/>
              <a:gd name="connsiteY4" fmla="*/ 474416 h 621506"/>
              <a:gd name="connsiteX5" fmla="*/ 273981 w 543817"/>
              <a:gd name="connsiteY5" fmla="*/ 632641 h 62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817" h="621506">
                <a:moveTo>
                  <a:pt x="547832" y="474416"/>
                </a:moveTo>
                <a:lnTo>
                  <a:pt x="547832" y="158096"/>
                </a:lnTo>
                <a:lnTo>
                  <a:pt x="273981" y="0"/>
                </a:lnTo>
                <a:lnTo>
                  <a:pt x="0" y="158096"/>
                </a:lnTo>
                <a:lnTo>
                  <a:pt x="0" y="474416"/>
                </a:lnTo>
                <a:lnTo>
                  <a:pt x="273981" y="632641"/>
                </a:lnTo>
                <a:close/>
              </a:path>
            </a:pathLst>
          </a:custGeom>
          <a:solidFill>
            <a:srgbClr val="DBB200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s-ES" sz="2800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orma libre: forma 15">
            <a:extLst>
              <a:ext uri="{FF2B5EF4-FFF2-40B4-BE49-F238E27FC236}">
                <a16:creationId xmlns:a16="http://schemas.microsoft.com/office/drawing/2014/main" id="{AF114549-F03A-D9BD-8CE1-78D802045D6B}"/>
              </a:ext>
            </a:extLst>
          </p:cNvPr>
          <p:cNvSpPr/>
          <p:nvPr/>
        </p:nvSpPr>
        <p:spPr>
          <a:xfrm>
            <a:off x="3077989" y="3012706"/>
            <a:ext cx="336934" cy="795165"/>
          </a:xfrm>
          <a:custGeom>
            <a:avLst/>
            <a:gdLst>
              <a:gd name="connsiteX0" fmla="*/ 335095 w 323701"/>
              <a:gd name="connsiteY0" fmla="*/ 761604 h 763934"/>
              <a:gd name="connsiteX1" fmla="*/ 333930 w 323701"/>
              <a:gd name="connsiteY1" fmla="*/ 762770 h 763934"/>
              <a:gd name="connsiteX2" fmla="*/ 334189 w 323701"/>
              <a:gd name="connsiteY2" fmla="*/ 763158 h 763934"/>
              <a:gd name="connsiteX3" fmla="*/ 331858 w 323701"/>
              <a:gd name="connsiteY3" fmla="*/ 767172 h 763934"/>
              <a:gd name="connsiteX4" fmla="*/ 335484 w 323701"/>
              <a:gd name="connsiteY4" fmla="*/ 769244 h 763934"/>
              <a:gd name="connsiteX5" fmla="*/ 335484 w 323701"/>
              <a:gd name="connsiteY5" fmla="*/ 761734 h 763934"/>
              <a:gd name="connsiteX6" fmla="*/ 335095 w 323701"/>
              <a:gd name="connsiteY6" fmla="*/ 761604 h 763934"/>
              <a:gd name="connsiteX7" fmla="*/ 290295 w 323701"/>
              <a:gd name="connsiteY7" fmla="*/ 735708 h 763934"/>
              <a:gd name="connsiteX8" fmla="*/ 287058 w 323701"/>
              <a:gd name="connsiteY8" fmla="*/ 741276 h 763934"/>
              <a:gd name="connsiteX9" fmla="*/ 309458 w 323701"/>
              <a:gd name="connsiteY9" fmla="*/ 754224 h 763934"/>
              <a:gd name="connsiteX10" fmla="*/ 312695 w 323701"/>
              <a:gd name="connsiteY10" fmla="*/ 748656 h 763934"/>
              <a:gd name="connsiteX11" fmla="*/ 290295 w 323701"/>
              <a:gd name="connsiteY11" fmla="*/ 735708 h 763934"/>
              <a:gd name="connsiteX12" fmla="*/ 245365 w 323701"/>
              <a:gd name="connsiteY12" fmla="*/ 709812 h 763934"/>
              <a:gd name="connsiteX13" fmla="*/ 242128 w 323701"/>
              <a:gd name="connsiteY13" fmla="*/ 715380 h 763934"/>
              <a:gd name="connsiteX14" fmla="*/ 264529 w 323701"/>
              <a:gd name="connsiteY14" fmla="*/ 728328 h 763934"/>
              <a:gd name="connsiteX15" fmla="*/ 267766 w 323701"/>
              <a:gd name="connsiteY15" fmla="*/ 722760 h 763934"/>
              <a:gd name="connsiteX16" fmla="*/ 245365 w 323701"/>
              <a:gd name="connsiteY16" fmla="*/ 709812 h 763934"/>
              <a:gd name="connsiteX17" fmla="*/ 200565 w 323701"/>
              <a:gd name="connsiteY17" fmla="*/ 683916 h 763934"/>
              <a:gd name="connsiteX18" fmla="*/ 197328 w 323701"/>
              <a:gd name="connsiteY18" fmla="*/ 689484 h 763934"/>
              <a:gd name="connsiteX19" fmla="*/ 219728 w 323701"/>
              <a:gd name="connsiteY19" fmla="*/ 702432 h 763934"/>
              <a:gd name="connsiteX20" fmla="*/ 222965 w 323701"/>
              <a:gd name="connsiteY20" fmla="*/ 696864 h 763934"/>
              <a:gd name="connsiteX21" fmla="*/ 200565 w 323701"/>
              <a:gd name="connsiteY21" fmla="*/ 683916 h 763934"/>
              <a:gd name="connsiteX22" fmla="*/ 155636 w 323701"/>
              <a:gd name="connsiteY22" fmla="*/ 658020 h 763934"/>
              <a:gd name="connsiteX23" fmla="*/ 152399 w 323701"/>
              <a:gd name="connsiteY23" fmla="*/ 663587 h 763934"/>
              <a:gd name="connsiteX24" fmla="*/ 174928 w 323701"/>
              <a:gd name="connsiteY24" fmla="*/ 676536 h 763934"/>
              <a:gd name="connsiteX25" fmla="*/ 178165 w 323701"/>
              <a:gd name="connsiteY25" fmla="*/ 670968 h 763934"/>
              <a:gd name="connsiteX26" fmla="*/ 155636 w 323701"/>
              <a:gd name="connsiteY26" fmla="*/ 658020 h 763934"/>
              <a:gd name="connsiteX27" fmla="*/ 110835 w 323701"/>
              <a:gd name="connsiteY27" fmla="*/ 632124 h 763934"/>
              <a:gd name="connsiteX28" fmla="*/ 107598 w 323701"/>
              <a:gd name="connsiteY28" fmla="*/ 637691 h 763934"/>
              <a:gd name="connsiteX29" fmla="*/ 129998 w 323701"/>
              <a:gd name="connsiteY29" fmla="*/ 650639 h 763934"/>
              <a:gd name="connsiteX30" fmla="*/ 133235 w 323701"/>
              <a:gd name="connsiteY30" fmla="*/ 645072 h 763934"/>
              <a:gd name="connsiteX31" fmla="*/ 110835 w 323701"/>
              <a:gd name="connsiteY31" fmla="*/ 632124 h 763934"/>
              <a:gd name="connsiteX32" fmla="*/ 66035 w 323701"/>
              <a:gd name="connsiteY32" fmla="*/ 606228 h 763934"/>
              <a:gd name="connsiteX33" fmla="*/ 62798 w 323701"/>
              <a:gd name="connsiteY33" fmla="*/ 611795 h 763934"/>
              <a:gd name="connsiteX34" fmla="*/ 85198 w 323701"/>
              <a:gd name="connsiteY34" fmla="*/ 624743 h 763934"/>
              <a:gd name="connsiteX35" fmla="*/ 88435 w 323701"/>
              <a:gd name="connsiteY35" fmla="*/ 619176 h 763934"/>
              <a:gd name="connsiteX36" fmla="*/ 66035 w 323701"/>
              <a:gd name="connsiteY36" fmla="*/ 606228 h 763934"/>
              <a:gd name="connsiteX37" fmla="*/ 21105 w 323701"/>
              <a:gd name="connsiteY37" fmla="*/ 580332 h 763934"/>
              <a:gd name="connsiteX38" fmla="*/ 17868 w 323701"/>
              <a:gd name="connsiteY38" fmla="*/ 585899 h 763934"/>
              <a:gd name="connsiteX39" fmla="*/ 40268 w 323701"/>
              <a:gd name="connsiteY39" fmla="*/ 598847 h 763934"/>
              <a:gd name="connsiteX40" fmla="*/ 43505 w 323701"/>
              <a:gd name="connsiteY40" fmla="*/ 593280 h 763934"/>
              <a:gd name="connsiteX41" fmla="*/ 21105 w 323701"/>
              <a:gd name="connsiteY41" fmla="*/ 580332 h 763934"/>
              <a:gd name="connsiteX42" fmla="*/ 0 w 323701"/>
              <a:gd name="connsiteY42" fmla="*/ 540710 h 763934"/>
              <a:gd name="connsiteX43" fmla="*/ 0 w 323701"/>
              <a:gd name="connsiteY43" fmla="*/ 566607 h 763934"/>
              <a:gd name="connsiteX44" fmla="*/ 6474 w 323701"/>
              <a:gd name="connsiteY44" fmla="*/ 566607 h 763934"/>
              <a:gd name="connsiteX45" fmla="*/ 6474 w 323701"/>
              <a:gd name="connsiteY45" fmla="*/ 540710 h 763934"/>
              <a:gd name="connsiteX46" fmla="*/ 0 w 323701"/>
              <a:gd name="connsiteY46" fmla="*/ 540710 h 763934"/>
              <a:gd name="connsiteX47" fmla="*/ 0 w 323701"/>
              <a:gd name="connsiteY47" fmla="*/ 488918 h 763934"/>
              <a:gd name="connsiteX48" fmla="*/ 0 w 323701"/>
              <a:gd name="connsiteY48" fmla="*/ 514814 h 763934"/>
              <a:gd name="connsiteX49" fmla="*/ 6474 w 323701"/>
              <a:gd name="connsiteY49" fmla="*/ 514814 h 763934"/>
              <a:gd name="connsiteX50" fmla="*/ 6474 w 323701"/>
              <a:gd name="connsiteY50" fmla="*/ 488918 h 763934"/>
              <a:gd name="connsiteX51" fmla="*/ 0 w 323701"/>
              <a:gd name="connsiteY51" fmla="*/ 488918 h 763934"/>
              <a:gd name="connsiteX52" fmla="*/ 0 w 323701"/>
              <a:gd name="connsiteY52" fmla="*/ 437126 h 763934"/>
              <a:gd name="connsiteX53" fmla="*/ 0 w 323701"/>
              <a:gd name="connsiteY53" fmla="*/ 463022 h 763934"/>
              <a:gd name="connsiteX54" fmla="*/ 6474 w 323701"/>
              <a:gd name="connsiteY54" fmla="*/ 463022 h 763934"/>
              <a:gd name="connsiteX55" fmla="*/ 6474 w 323701"/>
              <a:gd name="connsiteY55" fmla="*/ 437126 h 763934"/>
              <a:gd name="connsiteX56" fmla="*/ 0 w 323701"/>
              <a:gd name="connsiteY56" fmla="*/ 437126 h 763934"/>
              <a:gd name="connsiteX57" fmla="*/ 0 w 323701"/>
              <a:gd name="connsiteY57" fmla="*/ 385334 h 763934"/>
              <a:gd name="connsiteX58" fmla="*/ 0 w 323701"/>
              <a:gd name="connsiteY58" fmla="*/ 411230 h 763934"/>
              <a:gd name="connsiteX59" fmla="*/ 6474 w 323701"/>
              <a:gd name="connsiteY59" fmla="*/ 411230 h 763934"/>
              <a:gd name="connsiteX60" fmla="*/ 6474 w 323701"/>
              <a:gd name="connsiteY60" fmla="*/ 385334 h 763934"/>
              <a:gd name="connsiteX61" fmla="*/ 0 w 323701"/>
              <a:gd name="connsiteY61" fmla="*/ 385334 h 763934"/>
              <a:gd name="connsiteX62" fmla="*/ 0 w 323701"/>
              <a:gd name="connsiteY62" fmla="*/ 333542 h 763934"/>
              <a:gd name="connsiteX63" fmla="*/ 0 w 323701"/>
              <a:gd name="connsiteY63" fmla="*/ 359438 h 763934"/>
              <a:gd name="connsiteX64" fmla="*/ 6474 w 323701"/>
              <a:gd name="connsiteY64" fmla="*/ 359438 h 763934"/>
              <a:gd name="connsiteX65" fmla="*/ 6474 w 323701"/>
              <a:gd name="connsiteY65" fmla="*/ 333542 h 763934"/>
              <a:gd name="connsiteX66" fmla="*/ 0 w 323701"/>
              <a:gd name="connsiteY66" fmla="*/ 333542 h 763934"/>
              <a:gd name="connsiteX67" fmla="*/ 0 w 323701"/>
              <a:gd name="connsiteY67" fmla="*/ 281750 h 763934"/>
              <a:gd name="connsiteX68" fmla="*/ 0 w 323701"/>
              <a:gd name="connsiteY68" fmla="*/ 307646 h 763934"/>
              <a:gd name="connsiteX69" fmla="*/ 6474 w 323701"/>
              <a:gd name="connsiteY69" fmla="*/ 307646 h 763934"/>
              <a:gd name="connsiteX70" fmla="*/ 6474 w 323701"/>
              <a:gd name="connsiteY70" fmla="*/ 281750 h 763934"/>
              <a:gd name="connsiteX71" fmla="*/ 0 w 323701"/>
              <a:gd name="connsiteY71" fmla="*/ 281750 h 763934"/>
              <a:gd name="connsiteX72" fmla="*/ 0 w 323701"/>
              <a:gd name="connsiteY72" fmla="*/ 229957 h 763934"/>
              <a:gd name="connsiteX73" fmla="*/ 0 w 323701"/>
              <a:gd name="connsiteY73" fmla="*/ 255853 h 763934"/>
              <a:gd name="connsiteX74" fmla="*/ 6474 w 323701"/>
              <a:gd name="connsiteY74" fmla="*/ 255853 h 763934"/>
              <a:gd name="connsiteX75" fmla="*/ 6474 w 323701"/>
              <a:gd name="connsiteY75" fmla="*/ 229957 h 763934"/>
              <a:gd name="connsiteX76" fmla="*/ 0 w 323701"/>
              <a:gd name="connsiteY76" fmla="*/ 229957 h 763934"/>
              <a:gd name="connsiteX77" fmla="*/ 11783 w 323701"/>
              <a:gd name="connsiteY77" fmla="*/ 181273 h 763934"/>
              <a:gd name="connsiteX78" fmla="*/ 0 w 323701"/>
              <a:gd name="connsiteY78" fmla="*/ 188006 h 763934"/>
              <a:gd name="connsiteX79" fmla="*/ 0 w 323701"/>
              <a:gd name="connsiteY79" fmla="*/ 204061 h 763934"/>
              <a:gd name="connsiteX80" fmla="*/ 6474 w 323701"/>
              <a:gd name="connsiteY80" fmla="*/ 204061 h 763934"/>
              <a:gd name="connsiteX81" fmla="*/ 6474 w 323701"/>
              <a:gd name="connsiteY81" fmla="*/ 191761 h 763934"/>
              <a:gd name="connsiteX82" fmla="*/ 15020 w 323701"/>
              <a:gd name="connsiteY82" fmla="*/ 186840 h 763934"/>
              <a:gd name="connsiteX83" fmla="*/ 11783 w 323701"/>
              <a:gd name="connsiteY83" fmla="*/ 181273 h 763934"/>
              <a:gd name="connsiteX84" fmla="*/ 56583 w 323701"/>
              <a:gd name="connsiteY84" fmla="*/ 155377 h 763934"/>
              <a:gd name="connsiteX85" fmla="*/ 34183 w 323701"/>
              <a:gd name="connsiteY85" fmla="*/ 168325 h 763934"/>
              <a:gd name="connsiteX86" fmla="*/ 37420 w 323701"/>
              <a:gd name="connsiteY86" fmla="*/ 173892 h 763934"/>
              <a:gd name="connsiteX87" fmla="*/ 59820 w 323701"/>
              <a:gd name="connsiteY87" fmla="*/ 160944 h 763934"/>
              <a:gd name="connsiteX88" fmla="*/ 56583 w 323701"/>
              <a:gd name="connsiteY88" fmla="*/ 155377 h 763934"/>
              <a:gd name="connsiteX89" fmla="*/ 101383 w 323701"/>
              <a:gd name="connsiteY89" fmla="*/ 129480 h 763934"/>
              <a:gd name="connsiteX90" fmla="*/ 78983 w 323701"/>
              <a:gd name="connsiteY90" fmla="*/ 142429 h 763934"/>
              <a:gd name="connsiteX91" fmla="*/ 82220 w 323701"/>
              <a:gd name="connsiteY91" fmla="*/ 147996 h 763934"/>
              <a:gd name="connsiteX92" fmla="*/ 104620 w 323701"/>
              <a:gd name="connsiteY92" fmla="*/ 135048 h 763934"/>
              <a:gd name="connsiteX93" fmla="*/ 101383 w 323701"/>
              <a:gd name="connsiteY93" fmla="*/ 129480 h 763934"/>
              <a:gd name="connsiteX94" fmla="*/ 146313 w 323701"/>
              <a:gd name="connsiteY94" fmla="*/ 103584 h 763934"/>
              <a:gd name="connsiteX95" fmla="*/ 123913 w 323701"/>
              <a:gd name="connsiteY95" fmla="*/ 116532 h 763934"/>
              <a:gd name="connsiteX96" fmla="*/ 127150 w 323701"/>
              <a:gd name="connsiteY96" fmla="*/ 122100 h 763934"/>
              <a:gd name="connsiteX97" fmla="*/ 149550 w 323701"/>
              <a:gd name="connsiteY97" fmla="*/ 109152 h 763934"/>
              <a:gd name="connsiteX98" fmla="*/ 146313 w 323701"/>
              <a:gd name="connsiteY98" fmla="*/ 103584 h 763934"/>
              <a:gd name="connsiteX99" fmla="*/ 191113 w 323701"/>
              <a:gd name="connsiteY99" fmla="*/ 77688 h 763934"/>
              <a:gd name="connsiteX100" fmla="*/ 168713 w 323701"/>
              <a:gd name="connsiteY100" fmla="*/ 90636 h 763934"/>
              <a:gd name="connsiteX101" fmla="*/ 171950 w 323701"/>
              <a:gd name="connsiteY101" fmla="*/ 96204 h 763934"/>
              <a:gd name="connsiteX102" fmla="*/ 194350 w 323701"/>
              <a:gd name="connsiteY102" fmla="*/ 83256 h 763934"/>
              <a:gd name="connsiteX103" fmla="*/ 191113 w 323701"/>
              <a:gd name="connsiteY103" fmla="*/ 77688 h 763934"/>
              <a:gd name="connsiteX104" fmla="*/ 236043 w 323701"/>
              <a:gd name="connsiteY104" fmla="*/ 51792 h 763934"/>
              <a:gd name="connsiteX105" fmla="*/ 213513 w 323701"/>
              <a:gd name="connsiteY105" fmla="*/ 64740 h 763934"/>
              <a:gd name="connsiteX106" fmla="*/ 216750 w 323701"/>
              <a:gd name="connsiteY106" fmla="*/ 70308 h 763934"/>
              <a:gd name="connsiteX107" fmla="*/ 239280 w 323701"/>
              <a:gd name="connsiteY107" fmla="*/ 57360 h 763934"/>
              <a:gd name="connsiteX108" fmla="*/ 236043 w 323701"/>
              <a:gd name="connsiteY108" fmla="*/ 51792 h 763934"/>
              <a:gd name="connsiteX109" fmla="*/ 280843 w 323701"/>
              <a:gd name="connsiteY109" fmla="*/ 25896 h 763934"/>
              <a:gd name="connsiteX110" fmla="*/ 258443 w 323701"/>
              <a:gd name="connsiteY110" fmla="*/ 38844 h 763934"/>
              <a:gd name="connsiteX111" fmla="*/ 261680 w 323701"/>
              <a:gd name="connsiteY111" fmla="*/ 44412 h 763934"/>
              <a:gd name="connsiteX112" fmla="*/ 284080 w 323701"/>
              <a:gd name="connsiteY112" fmla="*/ 31464 h 763934"/>
              <a:gd name="connsiteX113" fmla="*/ 280843 w 323701"/>
              <a:gd name="connsiteY113" fmla="*/ 25896 h 763934"/>
              <a:gd name="connsiteX114" fmla="*/ 325643 w 323701"/>
              <a:gd name="connsiteY114" fmla="*/ 0 h 763934"/>
              <a:gd name="connsiteX115" fmla="*/ 303243 w 323701"/>
              <a:gd name="connsiteY115" fmla="*/ 12948 h 763934"/>
              <a:gd name="connsiteX116" fmla="*/ 306480 w 323701"/>
              <a:gd name="connsiteY116" fmla="*/ 18516 h 763934"/>
              <a:gd name="connsiteX117" fmla="*/ 328880 w 323701"/>
              <a:gd name="connsiteY117" fmla="*/ 5568 h 763934"/>
              <a:gd name="connsiteX118" fmla="*/ 325643 w 323701"/>
              <a:gd name="connsiteY118" fmla="*/ 0 h 76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23701" h="763934">
                <a:moveTo>
                  <a:pt x="335095" y="761604"/>
                </a:moveTo>
                <a:lnTo>
                  <a:pt x="333930" y="762770"/>
                </a:lnTo>
                <a:lnTo>
                  <a:pt x="334189" y="763158"/>
                </a:lnTo>
                <a:lnTo>
                  <a:pt x="331858" y="767172"/>
                </a:lnTo>
                <a:lnTo>
                  <a:pt x="335484" y="769244"/>
                </a:lnTo>
                <a:lnTo>
                  <a:pt x="335484" y="761734"/>
                </a:lnTo>
                <a:lnTo>
                  <a:pt x="335095" y="761604"/>
                </a:lnTo>
                <a:close/>
                <a:moveTo>
                  <a:pt x="290295" y="735708"/>
                </a:moveTo>
                <a:lnTo>
                  <a:pt x="287058" y="741276"/>
                </a:lnTo>
                <a:lnTo>
                  <a:pt x="309458" y="754224"/>
                </a:lnTo>
                <a:lnTo>
                  <a:pt x="312695" y="748656"/>
                </a:lnTo>
                <a:lnTo>
                  <a:pt x="290295" y="735708"/>
                </a:lnTo>
                <a:close/>
                <a:moveTo>
                  <a:pt x="245365" y="709812"/>
                </a:moveTo>
                <a:lnTo>
                  <a:pt x="242128" y="715380"/>
                </a:lnTo>
                <a:lnTo>
                  <a:pt x="264529" y="728328"/>
                </a:lnTo>
                <a:lnTo>
                  <a:pt x="267766" y="722760"/>
                </a:lnTo>
                <a:lnTo>
                  <a:pt x="245365" y="709812"/>
                </a:lnTo>
                <a:close/>
                <a:moveTo>
                  <a:pt x="200565" y="683916"/>
                </a:moveTo>
                <a:lnTo>
                  <a:pt x="197328" y="689484"/>
                </a:lnTo>
                <a:lnTo>
                  <a:pt x="219728" y="702432"/>
                </a:lnTo>
                <a:lnTo>
                  <a:pt x="222965" y="696864"/>
                </a:lnTo>
                <a:lnTo>
                  <a:pt x="200565" y="683916"/>
                </a:lnTo>
                <a:close/>
                <a:moveTo>
                  <a:pt x="155636" y="658020"/>
                </a:moveTo>
                <a:lnTo>
                  <a:pt x="152399" y="663587"/>
                </a:lnTo>
                <a:lnTo>
                  <a:pt x="174928" y="676536"/>
                </a:lnTo>
                <a:lnTo>
                  <a:pt x="178165" y="670968"/>
                </a:lnTo>
                <a:lnTo>
                  <a:pt x="155636" y="658020"/>
                </a:lnTo>
                <a:close/>
                <a:moveTo>
                  <a:pt x="110835" y="632124"/>
                </a:moveTo>
                <a:lnTo>
                  <a:pt x="107598" y="637691"/>
                </a:lnTo>
                <a:lnTo>
                  <a:pt x="129998" y="650639"/>
                </a:lnTo>
                <a:lnTo>
                  <a:pt x="133235" y="645072"/>
                </a:lnTo>
                <a:lnTo>
                  <a:pt x="110835" y="632124"/>
                </a:lnTo>
                <a:close/>
                <a:moveTo>
                  <a:pt x="66035" y="606228"/>
                </a:moveTo>
                <a:lnTo>
                  <a:pt x="62798" y="611795"/>
                </a:lnTo>
                <a:lnTo>
                  <a:pt x="85198" y="624743"/>
                </a:lnTo>
                <a:lnTo>
                  <a:pt x="88435" y="619176"/>
                </a:lnTo>
                <a:lnTo>
                  <a:pt x="66035" y="606228"/>
                </a:lnTo>
                <a:close/>
                <a:moveTo>
                  <a:pt x="21105" y="580332"/>
                </a:moveTo>
                <a:lnTo>
                  <a:pt x="17868" y="585899"/>
                </a:lnTo>
                <a:lnTo>
                  <a:pt x="40268" y="598847"/>
                </a:lnTo>
                <a:lnTo>
                  <a:pt x="43505" y="593280"/>
                </a:lnTo>
                <a:lnTo>
                  <a:pt x="21105" y="580332"/>
                </a:lnTo>
                <a:close/>
                <a:moveTo>
                  <a:pt x="0" y="540710"/>
                </a:moveTo>
                <a:lnTo>
                  <a:pt x="0" y="566607"/>
                </a:lnTo>
                <a:lnTo>
                  <a:pt x="6474" y="566607"/>
                </a:lnTo>
                <a:lnTo>
                  <a:pt x="6474" y="540710"/>
                </a:lnTo>
                <a:lnTo>
                  <a:pt x="0" y="540710"/>
                </a:lnTo>
                <a:close/>
                <a:moveTo>
                  <a:pt x="0" y="488918"/>
                </a:moveTo>
                <a:lnTo>
                  <a:pt x="0" y="514814"/>
                </a:lnTo>
                <a:lnTo>
                  <a:pt x="6474" y="514814"/>
                </a:lnTo>
                <a:lnTo>
                  <a:pt x="6474" y="488918"/>
                </a:lnTo>
                <a:lnTo>
                  <a:pt x="0" y="488918"/>
                </a:lnTo>
                <a:close/>
                <a:moveTo>
                  <a:pt x="0" y="437126"/>
                </a:moveTo>
                <a:lnTo>
                  <a:pt x="0" y="463022"/>
                </a:lnTo>
                <a:lnTo>
                  <a:pt x="6474" y="463022"/>
                </a:lnTo>
                <a:lnTo>
                  <a:pt x="6474" y="437126"/>
                </a:lnTo>
                <a:lnTo>
                  <a:pt x="0" y="437126"/>
                </a:lnTo>
                <a:close/>
                <a:moveTo>
                  <a:pt x="0" y="385334"/>
                </a:moveTo>
                <a:lnTo>
                  <a:pt x="0" y="411230"/>
                </a:lnTo>
                <a:lnTo>
                  <a:pt x="6474" y="411230"/>
                </a:lnTo>
                <a:lnTo>
                  <a:pt x="6474" y="385334"/>
                </a:lnTo>
                <a:lnTo>
                  <a:pt x="0" y="385334"/>
                </a:lnTo>
                <a:close/>
                <a:moveTo>
                  <a:pt x="0" y="333542"/>
                </a:moveTo>
                <a:lnTo>
                  <a:pt x="0" y="359438"/>
                </a:lnTo>
                <a:lnTo>
                  <a:pt x="6474" y="359438"/>
                </a:lnTo>
                <a:lnTo>
                  <a:pt x="6474" y="333542"/>
                </a:lnTo>
                <a:lnTo>
                  <a:pt x="0" y="333542"/>
                </a:lnTo>
                <a:close/>
                <a:moveTo>
                  <a:pt x="0" y="281750"/>
                </a:moveTo>
                <a:lnTo>
                  <a:pt x="0" y="307646"/>
                </a:lnTo>
                <a:lnTo>
                  <a:pt x="6474" y="307646"/>
                </a:lnTo>
                <a:lnTo>
                  <a:pt x="6474" y="281750"/>
                </a:lnTo>
                <a:lnTo>
                  <a:pt x="0" y="281750"/>
                </a:lnTo>
                <a:close/>
                <a:moveTo>
                  <a:pt x="0" y="229957"/>
                </a:moveTo>
                <a:lnTo>
                  <a:pt x="0" y="255853"/>
                </a:lnTo>
                <a:lnTo>
                  <a:pt x="6474" y="255853"/>
                </a:lnTo>
                <a:lnTo>
                  <a:pt x="6474" y="229957"/>
                </a:lnTo>
                <a:lnTo>
                  <a:pt x="0" y="229957"/>
                </a:lnTo>
                <a:close/>
                <a:moveTo>
                  <a:pt x="11783" y="181273"/>
                </a:moveTo>
                <a:lnTo>
                  <a:pt x="0" y="188006"/>
                </a:lnTo>
                <a:lnTo>
                  <a:pt x="0" y="204061"/>
                </a:lnTo>
                <a:lnTo>
                  <a:pt x="6474" y="204061"/>
                </a:lnTo>
                <a:lnTo>
                  <a:pt x="6474" y="191761"/>
                </a:lnTo>
                <a:lnTo>
                  <a:pt x="15020" y="186840"/>
                </a:lnTo>
                <a:lnTo>
                  <a:pt x="11783" y="181273"/>
                </a:lnTo>
                <a:close/>
                <a:moveTo>
                  <a:pt x="56583" y="155377"/>
                </a:moveTo>
                <a:lnTo>
                  <a:pt x="34183" y="168325"/>
                </a:lnTo>
                <a:lnTo>
                  <a:pt x="37420" y="173892"/>
                </a:lnTo>
                <a:lnTo>
                  <a:pt x="59820" y="160944"/>
                </a:lnTo>
                <a:lnTo>
                  <a:pt x="56583" y="155377"/>
                </a:lnTo>
                <a:close/>
                <a:moveTo>
                  <a:pt x="101383" y="129480"/>
                </a:moveTo>
                <a:lnTo>
                  <a:pt x="78983" y="142429"/>
                </a:lnTo>
                <a:lnTo>
                  <a:pt x="82220" y="147996"/>
                </a:lnTo>
                <a:lnTo>
                  <a:pt x="104620" y="135048"/>
                </a:lnTo>
                <a:lnTo>
                  <a:pt x="101383" y="129480"/>
                </a:lnTo>
                <a:close/>
                <a:moveTo>
                  <a:pt x="146313" y="103584"/>
                </a:moveTo>
                <a:lnTo>
                  <a:pt x="123913" y="116532"/>
                </a:lnTo>
                <a:lnTo>
                  <a:pt x="127150" y="122100"/>
                </a:lnTo>
                <a:lnTo>
                  <a:pt x="149550" y="109152"/>
                </a:lnTo>
                <a:lnTo>
                  <a:pt x="146313" y="103584"/>
                </a:lnTo>
                <a:close/>
                <a:moveTo>
                  <a:pt x="191113" y="77688"/>
                </a:moveTo>
                <a:lnTo>
                  <a:pt x="168713" y="90636"/>
                </a:lnTo>
                <a:lnTo>
                  <a:pt x="171950" y="96204"/>
                </a:lnTo>
                <a:lnTo>
                  <a:pt x="194350" y="83256"/>
                </a:lnTo>
                <a:lnTo>
                  <a:pt x="191113" y="77688"/>
                </a:lnTo>
                <a:close/>
                <a:moveTo>
                  <a:pt x="236043" y="51792"/>
                </a:moveTo>
                <a:lnTo>
                  <a:pt x="213513" y="64740"/>
                </a:lnTo>
                <a:lnTo>
                  <a:pt x="216750" y="70308"/>
                </a:lnTo>
                <a:lnTo>
                  <a:pt x="239280" y="57360"/>
                </a:lnTo>
                <a:lnTo>
                  <a:pt x="236043" y="51792"/>
                </a:lnTo>
                <a:close/>
                <a:moveTo>
                  <a:pt x="280843" y="25896"/>
                </a:moveTo>
                <a:lnTo>
                  <a:pt x="258443" y="38844"/>
                </a:lnTo>
                <a:lnTo>
                  <a:pt x="261680" y="44412"/>
                </a:lnTo>
                <a:lnTo>
                  <a:pt x="284080" y="31464"/>
                </a:lnTo>
                <a:lnTo>
                  <a:pt x="280843" y="25896"/>
                </a:lnTo>
                <a:close/>
                <a:moveTo>
                  <a:pt x="325643" y="0"/>
                </a:moveTo>
                <a:lnTo>
                  <a:pt x="303243" y="12948"/>
                </a:lnTo>
                <a:lnTo>
                  <a:pt x="306480" y="18516"/>
                </a:lnTo>
                <a:lnTo>
                  <a:pt x="328880" y="5568"/>
                </a:lnTo>
                <a:lnTo>
                  <a:pt x="325643" y="0"/>
                </a:lnTo>
                <a:close/>
              </a:path>
            </a:pathLst>
          </a:custGeom>
          <a:solidFill>
            <a:schemeClr val="tx1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endParaRPr lang="es-ES" sz="1350" noProof="0" dirty="0"/>
          </a:p>
        </p:txBody>
      </p:sp>
      <p:sp>
        <p:nvSpPr>
          <p:cNvPr id="12" name="Forma libre: forma 16">
            <a:extLst>
              <a:ext uri="{FF2B5EF4-FFF2-40B4-BE49-F238E27FC236}">
                <a16:creationId xmlns:a16="http://schemas.microsoft.com/office/drawing/2014/main" id="{73AF8388-AD0A-223C-D205-20BCEEA4EB59}"/>
              </a:ext>
            </a:extLst>
          </p:cNvPr>
          <p:cNvSpPr/>
          <p:nvPr/>
        </p:nvSpPr>
        <p:spPr>
          <a:xfrm>
            <a:off x="3423413" y="3813398"/>
            <a:ext cx="350412" cy="795165"/>
          </a:xfrm>
          <a:custGeom>
            <a:avLst/>
            <a:gdLst>
              <a:gd name="connsiteX0" fmla="*/ 19552 w 336649"/>
              <a:gd name="connsiteY0" fmla="*/ 0 h 763934"/>
              <a:gd name="connsiteX1" fmla="*/ 16315 w 336649"/>
              <a:gd name="connsiteY1" fmla="*/ 5697 h 763934"/>
              <a:gd name="connsiteX2" fmla="*/ 38715 w 336649"/>
              <a:gd name="connsiteY2" fmla="*/ 18645 h 763934"/>
              <a:gd name="connsiteX3" fmla="*/ 41952 w 336649"/>
              <a:gd name="connsiteY3" fmla="*/ 12948 h 763934"/>
              <a:gd name="connsiteX4" fmla="*/ 19552 w 336649"/>
              <a:gd name="connsiteY4" fmla="*/ 0 h 763934"/>
              <a:gd name="connsiteX5" fmla="*/ 64352 w 336649"/>
              <a:gd name="connsiteY5" fmla="*/ 25896 h 763934"/>
              <a:gd name="connsiteX6" fmla="*/ 61115 w 336649"/>
              <a:gd name="connsiteY6" fmla="*/ 31593 h 763934"/>
              <a:gd name="connsiteX7" fmla="*/ 83515 w 336649"/>
              <a:gd name="connsiteY7" fmla="*/ 44541 h 763934"/>
              <a:gd name="connsiteX8" fmla="*/ 86752 w 336649"/>
              <a:gd name="connsiteY8" fmla="*/ 38844 h 763934"/>
              <a:gd name="connsiteX9" fmla="*/ 64352 w 336649"/>
              <a:gd name="connsiteY9" fmla="*/ 25896 h 763934"/>
              <a:gd name="connsiteX10" fmla="*/ 109152 w 336649"/>
              <a:gd name="connsiteY10" fmla="*/ 51792 h 763934"/>
              <a:gd name="connsiteX11" fmla="*/ 105915 w 336649"/>
              <a:gd name="connsiteY11" fmla="*/ 57489 h 763934"/>
              <a:gd name="connsiteX12" fmla="*/ 128445 w 336649"/>
              <a:gd name="connsiteY12" fmla="*/ 70437 h 763934"/>
              <a:gd name="connsiteX13" fmla="*/ 131682 w 336649"/>
              <a:gd name="connsiteY13" fmla="*/ 64740 h 763934"/>
              <a:gd name="connsiteX14" fmla="*/ 109152 w 336649"/>
              <a:gd name="connsiteY14" fmla="*/ 51792 h 763934"/>
              <a:gd name="connsiteX15" fmla="*/ 154082 w 336649"/>
              <a:gd name="connsiteY15" fmla="*/ 77688 h 763934"/>
              <a:gd name="connsiteX16" fmla="*/ 150845 w 336649"/>
              <a:gd name="connsiteY16" fmla="*/ 83385 h 763934"/>
              <a:gd name="connsiteX17" fmla="*/ 173245 w 336649"/>
              <a:gd name="connsiteY17" fmla="*/ 96333 h 763934"/>
              <a:gd name="connsiteX18" fmla="*/ 176482 w 336649"/>
              <a:gd name="connsiteY18" fmla="*/ 90636 h 763934"/>
              <a:gd name="connsiteX19" fmla="*/ 154082 w 336649"/>
              <a:gd name="connsiteY19" fmla="*/ 77688 h 763934"/>
              <a:gd name="connsiteX20" fmla="*/ 198882 w 336649"/>
              <a:gd name="connsiteY20" fmla="*/ 103584 h 763934"/>
              <a:gd name="connsiteX21" fmla="*/ 195645 w 336649"/>
              <a:gd name="connsiteY21" fmla="*/ 109282 h 763934"/>
              <a:gd name="connsiteX22" fmla="*/ 218045 w 336649"/>
              <a:gd name="connsiteY22" fmla="*/ 122230 h 763934"/>
              <a:gd name="connsiteX23" fmla="*/ 221282 w 336649"/>
              <a:gd name="connsiteY23" fmla="*/ 116532 h 763934"/>
              <a:gd name="connsiteX24" fmla="*/ 198882 w 336649"/>
              <a:gd name="connsiteY24" fmla="*/ 103584 h 763934"/>
              <a:gd name="connsiteX25" fmla="*/ 243812 w 336649"/>
              <a:gd name="connsiteY25" fmla="*/ 129481 h 763934"/>
              <a:gd name="connsiteX26" fmla="*/ 240575 w 336649"/>
              <a:gd name="connsiteY26" fmla="*/ 135178 h 763934"/>
              <a:gd name="connsiteX27" fmla="*/ 262975 w 336649"/>
              <a:gd name="connsiteY27" fmla="*/ 148126 h 763934"/>
              <a:gd name="connsiteX28" fmla="*/ 266212 w 336649"/>
              <a:gd name="connsiteY28" fmla="*/ 142429 h 763934"/>
              <a:gd name="connsiteX29" fmla="*/ 243812 w 336649"/>
              <a:gd name="connsiteY29" fmla="*/ 129481 h 763934"/>
              <a:gd name="connsiteX30" fmla="*/ 288612 w 336649"/>
              <a:gd name="connsiteY30" fmla="*/ 155377 h 763934"/>
              <a:gd name="connsiteX31" fmla="*/ 285375 w 336649"/>
              <a:gd name="connsiteY31" fmla="*/ 161074 h 763934"/>
              <a:gd name="connsiteX32" fmla="*/ 307775 w 336649"/>
              <a:gd name="connsiteY32" fmla="*/ 174022 h 763934"/>
              <a:gd name="connsiteX33" fmla="*/ 311012 w 336649"/>
              <a:gd name="connsiteY33" fmla="*/ 168325 h 763934"/>
              <a:gd name="connsiteX34" fmla="*/ 288612 w 336649"/>
              <a:gd name="connsiteY34" fmla="*/ 155377 h 763934"/>
              <a:gd name="connsiteX35" fmla="*/ 333412 w 336649"/>
              <a:gd name="connsiteY35" fmla="*/ 181273 h 763934"/>
              <a:gd name="connsiteX36" fmla="*/ 330175 w 336649"/>
              <a:gd name="connsiteY36" fmla="*/ 186970 h 763934"/>
              <a:gd name="connsiteX37" fmla="*/ 332765 w 336649"/>
              <a:gd name="connsiteY37" fmla="*/ 188394 h 763934"/>
              <a:gd name="connsiteX38" fmla="*/ 332765 w 336649"/>
              <a:gd name="connsiteY38" fmla="*/ 207687 h 763934"/>
              <a:gd name="connsiteX39" fmla="*/ 339239 w 336649"/>
              <a:gd name="connsiteY39" fmla="*/ 207687 h 763934"/>
              <a:gd name="connsiteX40" fmla="*/ 339239 w 336649"/>
              <a:gd name="connsiteY40" fmla="*/ 184639 h 763934"/>
              <a:gd name="connsiteX41" fmla="*/ 333412 w 336649"/>
              <a:gd name="connsiteY41" fmla="*/ 181273 h 763934"/>
              <a:gd name="connsiteX42" fmla="*/ 332765 w 336649"/>
              <a:gd name="connsiteY42" fmla="*/ 233583 h 763934"/>
              <a:gd name="connsiteX43" fmla="*/ 332765 w 336649"/>
              <a:gd name="connsiteY43" fmla="*/ 259479 h 763934"/>
              <a:gd name="connsiteX44" fmla="*/ 339239 w 336649"/>
              <a:gd name="connsiteY44" fmla="*/ 259479 h 763934"/>
              <a:gd name="connsiteX45" fmla="*/ 339239 w 336649"/>
              <a:gd name="connsiteY45" fmla="*/ 233583 h 763934"/>
              <a:gd name="connsiteX46" fmla="*/ 332765 w 336649"/>
              <a:gd name="connsiteY46" fmla="*/ 233583 h 763934"/>
              <a:gd name="connsiteX47" fmla="*/ 332765 w 336649"/>
              <a:gd name="connsiteY47" fmla="*/ 285375 h 763934"/>
              <a:gd name="connsiteX48" fmla="*/ 332765 w 336649"/>
              <a:gd name="connsiteY48" fmla="*/ 311271 h 763934"/>
              <a:gd name="connsiteX49" fmla="*/ 339239 w 336649"/>
              <a:gd name="connsiteY49" fmla="*/ 311271 h 763934"/>
              <a:gd name="connsiteX50" fmla="*/ 339239 w 336649"/>
              <a:gd name="connsiteY50" fmla="*/ 285375 h 763934"/>
              <a:gd name="connsiteX51" fmla="*/ 332765 w 336649"/>
              <a:gd name="connsiteY51" fmla="*/ 285375 h 763934"/>
              <a:gd name="connsiteX52" fmla="*/ 332765 w 336649"/>
              <a:gd name="connsiteY52" fmla="*/ 337167 h 763934"/>
              <a:gd name="connsiteX53" fmla="*/ 332765 w 336649"/>
              <a:gd name="connsiteY53" fmla="*/ 363063 h 763934"/>
              <a:gd name="connsiteX54" fmla="*/ 339239 w 336649"/>
              <a:gd name="connsiteY54" fmla="*/ 363063 h 763934"/>
              <a:gd name="connsiteX55" fmla="*/ 339239 w 336649"/>
              <a:gd name="connsiteY55" fmla="*/ 337167 h 763934"/>
              <a:gd name="connsiteX56" fmla="*/ 332765 w 336649"/>
              <a:gd name="connsiteY56" fmla="*/ 337167 h 763934"/>
              <a:gd name="connsiteX57" fmla="*/ 332765 w 336649"/>
              <a:gd name="connsiteY57" fmla="*/ 388959 h 763934"/>
              <a:gd name="connsiteX58" fmla="*/ 332765 w 336649"/>
              <a:gd name="connsiteY58" fmla="*/ 414855 h 763934"/>
              <a:gd name="connsiteX59" fmla="*/ 339239 w 336649"/>
              <a:gd name="connsiteY59" fmla="*/ 414855 h 763934"/>
              <a:gd name="connsiteX60" fmla="*/ 339239 w 336649"/>
              <a:gd name="connsiteY60" fmla="*/ 388959 h 763934"/>
              <a:gd name="connsiteX61" fmla="*/ 332765 w 336649"/>
              <a:gd name="connsiteY61" fmla="*/ 388959 h 763934"/>
              <a:gd name="connsiteX62" fmla="*/ 332765 w 336649"/>
              <a:gd name="connsiteY62" fmla="*/ 440752 h 763934"/>
              <a:gd name="connsiteX63" fmla="*/ 332765 w 336649"/>
              <a:gd name="connsiteY63" fmla="*/ 466648 h 763934"/>
              <a:gd name="connsiteX64" fmla="*/ 339239 w 336649"/>
              <a:gd name="connsiteY64" fmla="*/ 466648 h 763934"/>
              <a:gd name="connsiteX65" fmla="*/ 339239 w 336649"/>
              <a:gd name="connsiteY65" fmla="*/ 440752 h 763934"/>
              <a:gd name="connsiteX66" fmla="*/ 332765 w 336649"/>
              <a:gd name="connsiteY66" fmla="*/ 440752 h 763934"/>
              <a:gd name="connsiteX67" fmla="*/ 332765 w 336649"/>
              <a:gd name="connsiteY67" fmla="*/ 492544 h 763934"/>
              <a:gd name="connsiteX68" fmla="*/ 332765 w 336649"/>
              <a:gd name="connsiteY68" fmla="*/ 518440 h 763934"/>
              <a:gd name="connsiteX69" fmla="*/ 339239 w 336649"/>
              <a:gd name="connsiteY69" fmla="*/ 518440 h 763934"/>
              <a:gd name="connsiteX70" fmla="*/ 339239 w 336649"/>
              <a:gd name="connsiteY70" fmla="*/ 492544 h 763934"/>
              <a:gd name="connsiteX71" fmla="*/ 332765 w 336649"/>
              <a:gd name="connsiteY71" fmla="*/ 492544 h 763934"/>
              <a:gd name="connsiteX72" fmla="*/ 332765 w 336649"/>
              <a:gd name="connsiteY72" fmla="*/ 544336 h 763934"/>
              <a:gd name="connsiteX73" fmla="*/ 332765 w 336649"/>
              <a:gd name="connsiteY73" fmla="*/ 568290 h 763934"/>
              <a:gd name="connsiteX74" fmla="*/ 313990 w 336649"/>
              <a:gd name="connsiteY74" fmla="*/ 579166 h 763934"/>
              <a:gd name="connsiteX75" fmla="*/ 317227 w 336649"/>
              <a:gd name="connsiteY75" fmla="*/ 584734 h 763934"/>
              <a:gd name="connsiteX76" fmla="*/ 339239 w 336649"/>
              <a:gd name="connsiteY76" fmla="*/ 572045 h 763934"/>
              <a:gd name="connsiteX77" fmla="*/ 339239 w 336649"/>
              <a:gd name="connsiteY77" fmla="*/ 544336 h 763934"/>
              <a:gd name="connsiteX78" fmla="*/ 332765 w 336649"/>
              <a:gd name="connsiteY78" fmla="*/ 544336 h 763934"/>
              <a:gd name="connsiteX79" fmla="*/ 291590 w 336649"/>
              <a:gd name="connsiteY79" fmla="*/ 592114 h 763934"/>
              <a:gd name="connsiteX80" fmla="*/ 269190 w 336649"/>
              <a:gd name="connsiteY80" fmla="*/ 605062 h 763934"/>
              <a:gd name="connsiteX81" fmla="*/ 272427 w 336649"/>
              <a:gd name="connsiteY81" fmla="*/ 610630 h 763934"/>
              <a:gd name="connsiteX82" fmla="*/ 294827 w 336649"/>
              <a:gd name="connsiteY82" fmla="*/ 597682 h 763934"/>
              <a:gd name="connsiteX83" fmla="*/ 291590 w 336649"/>
              <a:gd name="connsiteY83" fmla="*/ 592114 h 763934"/>
              <a:gd name="connsiteX84" fmla="*/ 246660 w 336649"/>
              <a:gd name="connsiteY84" fmla="*/ 618010 h 763934"/>
              <a:gd name="connsiteX85" fmla="*/ 224260 w 336649"/>
              <a:gd name="connsiteY85" fmla="*/ 630958 h 763934"/>
              <a:gd name="connsiteX86" fmla="*/ 227497 w 336649"/>
              <a:gd name="connsiteY86" fmla="*/ 636526 h 763934"/>
              <a:gd name="connsiteX87" fmla="*/ 249897 w 336649"/>
              <a:gd name="connsiteY87" fmla="*/ 623578 h 763934"/>
              <a:gd name="connsiteX88" fmla="*/ 246660 w 336649"/>
              <a:gd name="connsiteY88" fmla="*/ 618010 h 763934"/>
              <a:gd name="connsiteX89" fmla="*/ 201860 w 336649"/>
              <a:gd name="connsiteY89" fmla="*/ 643906 h 763934"/>
              <a:gd name="connsiteX90" fmla="*/ 179460 w 336649"/>
              <a:gd name="connsiteY90" fmla="*/ 656854 h 763934"/>
              <a:gd name="connsiteX91" fmla="*/ 182697 w 336649"/>
              <a:gd name="connsiteY91" fmla="*/ 662422 h 763934"/>
              <a:gd name="connsiteX92" fmla="*/ 205097 w 336649"/>
              <a:gd name="connsiteY92" fmla="*/ 649474 h 763934"/>
              <a:gd name="connsiteX93" fmla="*/ 201860 w 336649"/>
              <a:gd name="connsiteY93" fmla="*/ 643906 h 763934"/>
              <a:gd name="connsiteX94" fmla="*/ 157060 w 336649"/>
              <a:gd name="connsiteY94" fmla="*/ 669803 h 763934"/>
              <a:gd name="connsiteX95" fmla="*/ 134530 w 336649"/>
              <a:gd name="connsiteY95" fmla="*/ 682751 h 763934"/>
              <a:gd name="connsiteX96" fmla="*/ 137767 w 336649"/>
              <a:gd name="connsiteY96" fmla="*/ 688318 h 763934"/>
              <a:gd name="connsiteX97" fmla="*/ 160297 w 336649"/>
              <a:gd name="connsiteY97" fmla="*/ 675370 h 763934"/>
              <a:gd name="connsiteX98" fmla="*/ 157060 w 336649"/>
              <a:gd name="connsiteY98" fmla="*/ 669803 h 763934"/>
              <a:gd name="connsiteX99" fmla="*/ 112130 w 336649"/>
              <a:gd name="connsiteY99" fmla="*/ 695699 h 763934"/>
              <a:gd name="connsiteX100" fmla="*/ 89730 w 336649"/>
              <a:gd name="connsiteY100" fmla="*/ 708647 h 763934"/>
              <a:gd name="connsiteX101" fmla="*/ 92967 w 336649"/>
              <a:gd name="connsiteY101" fmla="*/ 714214 h 763934"/>
              <a:gd name="connsiteX102" fmla="*/ 115367 w 336649"/>
              <a:gd name="connsiteY102" fmla="*/ 701266 h 763934"/>
              <a:gd name="connsiteX103" fmla="*/ 112130 w 336649"/>
              <a:gd name="connsiteY103" fmla="*/ 695699 h 763934"/>
              <a:gd name="connsiteX104" fmla="*/ 67330 w 336649"/>
              <a:gd name="connsiteY104" fmla="*/ 721595 h 763934"/>
              <a:gd name="connsiteX105" fmla="*/ 44930 w 336649"/>
              <a:gd name="connsiteY105" fmla="*/ 734543 h 763934"/>
              <a:gd name="connsiteX106" fmla="*/ 48167 w 336649"/>
              <a:gd name="connsiteY106" fmla="*/ 740110 h 763934"/>
              <a:gd name="connsiteX107" fmla="*/ 70567 w 336649"/>
              <a:gd name="connsiteY107" fmla="*/ 727162 h 763934"/>
              <a:gd name="connsiteX108" fmla="*/ 67330 w 336649"/>
              <a:gd name="connsiteY108" fmla="*/ 721595 h 763934"/>
              <a:gd name="connsiteX109" fmla="*/ 22400 w 336649"/>
              <a:gd name="connsiteY109" fmla="*/ 747491 h 763934"/>
              <a:gd name="connsiteX110" fmla="*/ 3625 w 336649"/>
              <a:gd name="connsiteY110" fmla="*/ 758367 h 763934"/>
              <a:gd name="connsiteX111" fmla="*/ 3237 w 336649"/>
              <a:gd name="connsiteY111" fmla="*/ 758108 h 763934"/>
              <a:gd name="connsiteX112" fmla="*/ 2072 w 336649"/>
              <a:gd name="connsiteY112" fmla="*/ 759274 h 763934"/>
              <a:gd name="connsiteX113" fmla="*/ 2331 w 336649"/>
              <a:gd name="connsiteY113" fmla="*/ 759791 h 763934"/>
              <a:gd name="connsiteX114" fmla="*/ 0 w 336649"/>
              <a:gd name="connsiteY114" fmla="*/ 763676 h 763934"/>
              <a:gd name="connsiteX115" fmla="*/ 3625 w 336649"/>
              <a:gd name="connsiteY115" fmla="*/ 765748 h 763934"/>
              <a:gd name="connsiteX116" fmla="*/ 25637 w 336649"/>
              <a:gd name="connsiteY116" fmla="*/ 753058 h 763934"/>
              <a:gd name="connsiteX117" fmla="*/ 22400 w 336649"/>
              <a:gd name="connsiteY117" fmla="*/ 747491 h 76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36649" h="763934">
                <a:moveTo>
                  <a:pt x="19552" y="0"/>
                </a:moveTo>
                <a:lnTo>
                  <a:pt x="16315" y="5697"/>
                </a:lnTo>
                <a:lnTo>
                  <a:pt x="38715" y="18645"/>
                </a:lnTo>
                <a:lnTo>
                  <a:pt x="41952" y="12948"/>
                </a:lnTo>
                <a:lnTo>
                  <a:pt x="19552" y="0"/>
                </a:lnTo>
                <a:close/>
                <a:moveTo>
                  <a:pt x="64352" y="25896"/>
                </a:moveTo>
                <a:lnTo>
                  <a:pt x="61115" y="31593"/>
                </a:lnTo>
                <a:lnTo>
                  <a:pt x="83515" y="44541"/>
                </a:lnTo>
                <a:lnTo>
                  <a:pt x="86752" y="38844"/>
                </a:lnTo>
                <a:lnTo>
                  <a:pt x="64352" y="25896"/>
                </a:lnTo>
                <a:close/>
                <a:moveTo>
                  <a:pt x="109152" y="51792"/>
                </a:moveTo>
                <a:lnTo>
                  <a:pt x="105915" y="57489"/>
                </a:lnTo>
                <a:lnTo>
                  <a:pt x="128445" y="70437"/>
                </a:lnTo>
                <a:lnTo>
                  <a:pt x="131682" y="64740"/>
                </a:lnTo>
                <a:lnTo>
                  <a:pt x="109152" y="51792"/>
                </a:lnTo>
                <a:close/>
                <a:moveTo>
                  <a:pt x="154082" y="77688"/>
                </a:moveTo>
                <a:lnTo>
                  <a:pt x="150845" y="83385"/>
                </a:lnTo>
                <a:lnTo>
                  <a:pt x="173245" y="96333"/>
                </a:lnTo>
                <a:lnTo>
                  <a:pt x="176482" y="90636"/>
                </a:lnTo>
                <a:lnTo>
                  <a:pt x="154082" y="77688"/>
                </a:lnTo>
                <a:close/>
                <a:moveTo>
                  <a:pt x="198882" y="103584"/>
                </a:moveTo>
                <a:lnTo>
                  <a:pt x="195645" y="109282"/>
                </a:lnTo>
                <a:lnTo>
                  <a:pt x="218045" y="122230"/>
                </a:lnTo>
                <a:lnTo>
                  <a:pt x="221282" y="116532"/>
                </a:lnTo>
                <a:lnTo>
                  <a:pt x="198882" y="103584"/>
                </a:lnTo>
                <a:close/>
                <a:moveTo>
                  <a:pt x="243812" y="129481"/>
                </a:moveTo>
                <a:lnTo>
                  <a:pt x="240575" y="135178"/>
                </a:lnTo>
                <a:lnTo>
                  <a:pt x="262975" y="148126"/>
                </a:lnTo>
                <a:lnTo>
                  <a:pt x="266212" y="142429"/>
                </a:lnTo>
                <a:lnTo>
                  <a:pt x="243812" y="129481"/>
                </a:lnTo>
                <a:close/>
                <a:moveTo>
                  <a:pt x="288612" y="155377"/>
                </a:moveTo>
                <a:lnTo>
                  <a:pt x="285375" y="161074"/>
                </a:lnTo>
                <a:lnTo>
                  <a:pt x="307775" y="174022"/>
                </a:lnTo>
                <a:lnTo>
                  <a:pt x="311012" y="168325"/>
                </a:lnTo>
                <a:lnTo>
                  <a:pt x="288612" y="155377"/>
                </a:lnTo>
                <a:close/>
                <a:moveTo>
                  <a:pt x="333412" y="181273"/>
                </a:moveTo>
                <a:lnTo>
                  <a:pt x="330175" y="186970"/>
                </a:lnTo>
                <a:lnTo>
                  <a:pt x="332765" y="188394"/>
                </a:lnTo>
                <a:lnTo>
                  <a:pt x="332765" y="207687"/>
                </a:lnTo>
                <a:lnTo>
                  <a:pt x="339239" y="207687"/>
                </a:lnTo>
                <a:lnTo>
                  <a:pt x="339239" y="184639"/>
                </a:lnTo>
                <a:lnTo>
                  <a:pt x="333412" y="181273"/>
                </a:lnTo>
                <a:close/>
                <a:moveTo>
                  <a:pt x="332765" y="233583"/>
                </a:moveTo>
                <a:lnTo>
                  <a:pt x="332765" y="259479"/>
                </a:lnTo>
                <a:lnTo>
                  <a:pt x="339239" y="259479"/>
                </a:lnTo>
                <a:lnTo>
                  <a:pt x="339239" y="233583"/>
                </a:lnTo>
                <a:lnTo>
                  <a:pt x="332765" y="233583"/>
                </a:lnTo>
                <a:close/>
                <a:moveTo>
                  <a:pt x="332765" y="285375"/>
                </a:moveTo>
                <a:lnTo>
                  <a:pt x="332765" y="311271"/>
                </a:lnTo>
                <a:lnTo>
                  <a:pt x="339239" y="311271"/>
                </a:lnTo>
                <a:lnTo>
                  <a:pt x="339239" y="285375"/>
                </a:lnTo>
                <a:lnTo>
                  <a:pt x="332765" y="285375"/>
                </a:lnTo>
                <a:close/>
                <a:moveTo>
                  <a:pt x="332765" y="337167"/>
                </a:moveTo>
                <a:lnTo>
                  <a:pt x="332765" y="363063"/>
                </a:lnTo>
                <a:lnTo>
                  <a:pt x="339239" y="363063"/>
                </a:lnTo>
                <a:lnTo>
                  <a:pt x="339239" y="337167"/>
                </a:lnTo>
                <a:lnTo>
                  <a:pt x="332765" y="337167"/>
                </a:lnTo>
                <a:close/>
                <a:moveTo>
                  <a:pt x="332765" y="388959"/>
                </a:moveTo>
                <a:lnTo>
                  <a:pt x="332765" y="414855"/>
                </a:lnTo>
                <a:lnTo>
                  <a:pt x="339239" y="414855"/>
                </a:lnTo>
                <a:lnTo>
                  <a:pt x="339239" y="388959"/>
                </a:lnTo>
                <a:lnTo>
                  <a:pt x="332765" y="388959"/>
                </a:lnTo>
                <a:close/>
                <a:moveTo>
                  <a:pt x="332765" y="440752"/>
                </a:moveTo>
                <a:lnTo>
                  <a:pt x="332765" y="466648"/>
                </a:lnTo>
                <a:lnTo>
                  <a:pt x="339239" y="466648"/>
                </a:lnTo>
                <a:lnTo>
                  <a:pt x="339239" y="440752"/>
                </a:lnTo>
                <a:lnTo>
                  <a:pt x="332765" y="440752"/>
                </a:lnTo>
                <a:close/>
                <a:moveTo>
                  <a:pt x="332765" y="492544"/>
                </a:moveTo>
                <a:lnTo>
                  <a:pt x="332765" y="518440"/>
                </a:lnTo>
                <a:lnTo>
                  <a:pt x="339239" y="518440"/>
                </a:lnTo>
                <a:lnTo>
                  <a:pt x="339239" y="492544"/>
                </a:lnTo>
                <a:lnTo>
                  <a:pt x="332765" y="492544"/>
                </a:lnTo>
                <a:close/>
                <a:moveTo>
                  <a:pt x="332765" y="544336"/>
                </a:moveTo>
                <a:lnTo>
                  <a:pt x="332765" y="568290"/>
                </a:lnTo>
                <a:lnTo>
                  <a:pt x="313990" y="579166"/>
                </a:lnTo>
                <a:lnTo>
                  <a:pt x="317227" y="584734"/>
                </a:lnTo>
                <a:lnTo>
                  <a:pt x="339239" y="572045"/>
                </a:lnTo>
                <a:lnTo>
                  <a:pt x="339239" y="544336"/>
                </a:lnTo>
                <a:lnTo>
                  <a:pt x="332765" y="544336"/>
                </a:lnTo>
                <a:close/>
                <a:moveTo>
                  <a:pt x="291590" y="592114"/>
                </a:moveTo>
                <a:lnTo>
                  <a:pt x="269190" y="605062"/>
                </a:lnTo>
                <a:lnTo>
                  <a:pt x="272427" y="610630"/>
                </a:lnTo>
                <a:lnTo>
                  <a:pt x="294827" y="597682"/>
                </a:lnTo>
                <a:lnTo>
                  <a:pt x="291590" y="592114"/>
                </a:lnTo>
                <a:close/>
                <a:moveTo>
                  <a:pt x="246660" y="618010"/>
                </a:moveTo>
                <a:lnTo>
                  <a:pt x="224260" y="630958"/>
                </a:lnTo>
                <a:lnTo>
                  <a:pt x="227497" y="636526"/>
                </a:lnTo>
                <a:lnTo>
                  <a:pt x="249897" y="623578"/>
                </a:lnTo>
                <a:lnTo>
                  <a:pt x="246660" y="618010"/>
                </a:lnTo>
                <a:close/>
                <a:moveTo>
                  <a:pt x="201860" y="643906"/>
                </a:moveTo>
                <a:lnTo>
                  <a:pt x="179460" y="656854"/>
                </a:lnTo>
                <a:lnTo>
                  <a:pt x="182697" y="662422"/>
                </a:lnTo>
                <a:lnTo>
                  <a:pt x="205097" y="649474"/>
                </a:lnTo>
                <a:lnTo>
                  <a:pt x="201860" y="643906"/>
                </a:lnTo>
                <a:close/>
                <a:moveTo>
                  <a:pt x="157060" y="669803"/>
                </a:moveTo>
                <a:lnTo>
                  <a:pt x="134530" y="682751"/>
                </a:lnTo>
                <a:lnTo>
                  <a:pt x="137767" y="688318"/>
                </a:lnTo>
                <a:lnTo>
                  <a:pt x="160297" y="675370"/>
                </a:lnTo>
                <a:lnTo>
                  <a:pt x="157060" y="669803"/>
                </a:lnTo>
                <a:close/>
                <a:moveTo>
                  <a:pt x="112130" y="695699"/>
                </a:moveTo>
                <a:lnTo>
                  <a:pt x="89730" y="708647"/>
                </a:lnTo>
                <a:lnTo>
                  <a:pt x="92967" y="714214"/>
                </a:lnTo>
                <a:lnTo>
                  <a:pt x="115367" y="701266"/>
                </a:lnTo>
                <a:lnTo>
                  <a:pt x="112130" y="695699"/>
                </a:lnTo>
                <a:close/>
                <a:moveTo>
                  <a:pt x="67330" y="721595"/>
                </a:moveTo>
                <a:lnTo>
                  <a:pt x="44930" y="734543"/>
                </a:lnTo>
                <a:lnTo>
                  <a:pt x="48167" y="740110"/>
                </a:lnTo>
                <a:lnTo>
                  <a:pt x="70567" y="727162"/>
                </a:lnTo>
                <a:lnTo>
                  <a:pt x="67330" y="721595"/>
                </a:lnTo>
                <a:close/>
                <a:moveTo>
                  <a:pt x="22400" y="747491"/>
                </a:moveTo>
                <a:lnTo>
                  <a:pt x="3625" y="758367"/>
                </a:lnTo>
                <a:lnTo>
                  <a:pt x="3237" y="758108"/>
                </a:lnTo>
                <a:lnTo>
                  <a:pt x="2072" y="759274"/>
                </a:lnTo>
                <a:lnTo>
                  <a:pt x="2331" y="759791"/>
                </a:lnTo>
                <a:lnTo>
                  <a:pt x="0" y="763676"/>
                </a:lnTo>
                <a:lnTo>
                  <a:pt x="3625" y="765748"/>
                </a:lnTo>
                <a:lnTo>
                  <a:pt x="25637" y="753058"/>
                </a:lnTo>
                <a:lnTo>
                  <a:pt x="22400" y="747491"/>
                </a:lnTo>
                <a:close/>
              </a:path>
            </a:pathLst>
          </a:custGeom>
          <a:solidFill>
            <a:srgbClr val="29335B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endParaRPr lang="es-ES" sz="1350" noProof="0" dirty="0"/>
          </a:p>
        </p:txBody>
      </p:sp>
      <p:sp>
        <p:nvSpPr>
          <p:cNvPr id="13" name="Forma libre: forma 17">
            <a:extLst>
              <a:ext uri="{FF2B5EF4-FFF2-40B4-BE49-F238E27FC236}">
                <a16:creationId xmlns:a16="http://schemas.microsoft.com/office/drawing/2014/main" id="{99BEB3FE-5017-24C8-65B0-5E47D66F6093}"/>
              </a:ext>
            </a:extLst>
          </p:cNvPr>
          <p:cNvSpPr/>
          <p:nvPr/>
        </p:nvSpPr>
        <p:spPr>
          <a:xfrm>
            <a:off x="3077989" y="4610448"/>
            <a:ext cx="336934" cy="795165"/>
          </a:xfrm>
          <a:custGeom>
            <a:avLst/>
            <a:gdLst>
              <a:gd name="connsiteX0" fmla="*/ 325643 w 323701"/>
              <a:gd name="connsiteY0" fmla="*/ 0 h 763934"/>
              <a:gd name="connsiteX1" fmla="*/ 303243 w 323701"/>
              <a:gd name="connsiteY1" fmla="*/ 12948 h 763934"/>
              <a:gd name="connsiteX2" fmla="*/ 306480 w 323701"/>
              <a:gd name="connsiteY2" fmla="*/ 18516 h 763934"/>
              <a:gd name="connsiteX3" fmla="*/ 328880 w 323701"/>
              <a:gd name="connsiteY3" fmla="*/ 5568 h 763934"/>
              <a:gd name="connsiteX4" fmla="*/ 325643 w 323701"/>
              <a:gd name="connsiteY4" fmla="*/ 0 h 763934"/>
              <a:gd name="connsiteX5" fmla="*/ 280843 w 323701"/>
              <a:gd name="connsiteY5" fmla="*/ 25896 h 763934"/>
              <a:gd name="connsiteX6" fmla="*/ 258443 w 323701"/>
              <a:gd name="connsiteY6" fmla="*/ 38844 h 763934"/>
              <a:gd name="connsiteX7" fmla="*/ 261680 w 323701"/>
              <a:gd name="connsiteY7" fmla="*/ 44412 h 763934"/>
              <a:gd name="connsiteX8" fmla="*/ 284080 w 323701"/>
              <a:gd name="connsiteY8" fmla="*/ 31464 h 763934"/>
              <a:gd name="connsiteX9" fmla="*/ 280843 w 323701"/>
              <a:gd name="connsiteY9" fmla="*/ 25896 h 763934"/>
              <a:gd name="connsiteX10" fmla="*/ 236043 w 323701"/>
              <a:gd name="connsiteY10" fmla="*/ 51792 h 763934"/>
              <a:gd name="connsiteX11" fmla="*/ 213513 w 323701"/>
              <a:gd name="connsiteY11" fmla="*/ 64740 h 763934"/>
              <a:gd name="connsiteX12" fmla="*/ 216750 w 323701"/>
              <a:gd name="connsiteY12" fmla="*/ 70308 h 763934"/>
              <a:gd name="connsiteX13" fmla="*/ 239280 w 323701"/>
              <a:gd name="connsiteY13" fmla="*/ 57360 h 763934"/>
              <a:gd name="connsiteX14" fmla="*/ 236043 w 323701"/>
              <a:gd name="connsiteY14" fmla="*/ 51792 h 763934"/>
              <a:gd name="connsiteX15" fmla="*/ 191113 w 323701"/>
              <a:gd name="connsiteY15" fmla="*/ 77688 h 763934"/>
              <a:gd name="connsiteX16" fmla="*/ 168713 w 323701"/>
              <a:gd name="connsiteY16" fmla="*/ 90636 h 763934"/>
              <a:gd name="connsiteX17" fmla="*/ 171950 w 323701"/>
              <a:gd name="connsiteY17" fmla="*/ 96204 h 763934"/>
              <a:gd name="connsiteX18" fmla="*/ 194350 w 323701"/>
              <a:gd name="connsiteY18" fmla="*/ 83256 h 763934"/>
              <a:gd name="connsiteX19" fmla="*/ 191113 w 323701"/>
              <a:gd name="connsiteY19" fmla="*/ 77688 h 763934"/>
              <a:gd name="connsiteX20" fmla="*/ 146313 w 323701"/>
              <a:gd name="connsiteY20" fmla="*/ 103584 h 763934"/>
              <a:gd name="connsiteX21" fmla="*/ 123913 w 323701"/>
              <a:gd name="connsiteY21" fmla="*/ 116532 h 763934"/>
              <a:gd name="connsiteX22" fmla="*/ 127150 w 323701"/>
              <a:gd name="connsiteY22" fmla="*/ 122100 h 763934"/>
              <a:gd name="connsiteX23" fmla="*/ 149550 w 323701"/>
              <a:gd name="connsiteY23" fmla="*/ 109152 h 763934"/>
              <a:gd name="connsiteX24" fmla="*/ 146313 w 323701"/>
              <a:gd name="connsiteY24" fmla="*/ 103584 h 763934"/>
              <a:gd name="connsiteX25" fmla="*/ 101383 w 323701"/>
              <a:gd name="connsiteY25" fmla="*/ 129480 h 763934"/>
              <a:gd name="connsiteX26" fmla="*/ 78983 w 323701"/>
              <a:gd name="connsiteY26" fmla="*/ 142429 h 763934"/>
              <a:gd name="connsiteX27" fmla="*/ 82220 w 323701"/>
              <a:gd name="connsiteY27" fmla="*/ 147996 h 763934"/>
              <a:gd name="connsiteX28" fmla="*/ 104620 w 323701"/>
              <a:gd name="connsiteY28" fmla="*/ 135048 h 763934"/>
              <a:gd name="connsiteX29" fmla="*/ 101383 w 323701"/>
              <a:gd name="connsiteY29" fmla="*/ 129480 h 763934"/>
              <a:gd name="connsiteX30" fmla="*/ 56583 w 323701"/>
              <a:gd name="connsiteY30" fmla="*/ 155377 h 763934"/>
              <a:gd name="connsiteX31" fmla="*/ 34183 w 323701"/>
              <a:gd name="connsiteY31" fmla="*/ 168325 h 763934"/>
              <a:gd name="connsiteX32" fmla="*/ 37420 w 323701"/>
              <a:gd name="connsiteY32" fmla="*/ 173892 h 763934"/>
              <a:gd name="connsiteX33" fmla="*/ 59820 w 323701"/>
              <a:gd name="connsiteY33" fmla="*/ 160944 h 763934"/>
              <a:gd name="connsiteX34" fmla="*/ 56583 w 323701"/>
              <a:gd name="connsiteY34" fmla="*/ 155377 h 763934"/>
              <a:gd name="connsiteX35" fmla="*/ 11783 w 323701"/>
              <a:gd name="connsiteY35" fmla="*/ 181273 h 763934"/>
              <a:gd name="connsiteX36" fmla="*/ 0 w 323701"/>
              <a:gd name="connsiteY36" fmla="*/ 188006 h 763934"/>
              <a:gd name="connsiteX37" fmla="*/ 0 w 323701"/>
              <a:gd name="connsiteY37" fmla="*/ 204061 h 763934"/>
              <a:gd name="connsiteX38" fmla="*/ 6474 w 323701"/>
              <a:gd name="connsiteY38" fmla="*/ 204061 h 763934"/>
              <a:gd name="connsiteX39" fmla="*/ 6474 w 323701"/>
              <a:gd name="connsiteY39" fmla="*/ 191761 h 763934"/>
              <a:gd name="connsiteX40" fmla="*/ 15020 w 323701"/>
              <a:gd name="connsiteY40" fmla="*/ 186840 h 763934"/>
              <a:gd name="connsiteX41" fmla="*/ 11783 w 323701"/>
              <a:gd name="connsiteY41" fmla="*/ 181273 h 763934"/>
              <a:gd name="connsiteX42" fmla="*/ 0 w 323701"/>
              <a:gd name="connsiteY42" fmla="*/ 229957 h 763934"/>
              <a:gd name="connsiteX43" fmla="*/ 0 w 323701"/>
              <a:gd name="connsiteY43" fmla="*/ 255853 h 763934"/>
              <a:gd name="connsiteX44" fmla="*/ 6474 w 323701"/>
              <a:gd name="connsiteY44" fmla="*/ 255853 h 763934"/>
              <a:gd name="connsiteX45" fmla="*/ 6474 w 323701"/>
              <a:gd name="connsiteY45" fmla="*/ 229957 h 763934"/>
              <a:gd name="connsiteX46" fmla="*/ 0 w 323701"/>
              <a:gd name="connsiteY46" fmla="*/ 229957 h 763934"/>
              <a:gd name="connsiteX47" fmla="*/ 0 w 323701"/>
              <a:gd name="connsiteY47" fmla="*/ 281749 h 763934"/>
              <a:gd name="connsiteX48" fmla="*/ 0 w 323701"/>
              <a:gd name="connsiteY48" fmla="*/ 307646 h 763934"/>
              <a:gd name="connsiteX49" fmla="*/ 6474 w 323701"/>
              <a:gd name="connsiteY49" fmla="*/ 307646 h 763934"/>
              <a:gd name="connsiteX50" fmla="*/ 6474 w 323701"/>
              <a:gd name="connsiteY50" fmla="*/ 281749 h 763934"/>
              <a:gd name="connsiteX51" fmla="*/ 0 w 323701"/>
              <a:gd name="connsiteY51" fmla="*/ 281749 h 763934"/>
              <a:gd name="connsiteX52" fmla="*/ 0 w 323701"/>
              <a:gd name="connsiteY52" fmla="*/ 333542 h 763934"/>
              <a:gd name="connsiteX53" fmla="*/ 0 w 323701"/>
              <a:gd name="connsiteY53" fmla="*/ 359438 h 763934"/>
              <a:gd name="connsiteX54" fmla="*/ 6474 w 323701"/>
              <a:gd name="connsiteY54" fmla="*/ 359438 h 763934"/>
              <a:gd name="connsiteX55" fmla="*/ 6474 w 323701"/>
              <a:gd name="connsiteY55" fmla="*/ 333542 h 763934"/>
              <a:gd name="connsiteX56" fmla="*/ 0 w 323701"/>
              <a:gd name="connsiteY56" fmla="*/ 333542 h 763934"/>
              <a:gd name="connsiteX57" fmla="*/ 0 w 323701"/>
              <a:gd name="connsiteY57" fmla="*/ 385334 h 763934"/>
              <a:gd name="connsiteX58" fmla="*/ 0 w 323701"/>
              <a:gd name="connsiteY58" fmla="*/ 411230 h 763934"/>
              <a:gd name="connsiteX59" fmla="*/ 6474 w 323701"/>
              <a:gd name="connsiteY59" fmla="*/ 411230 h 763934"/>
              <a:gd name="connsiteX60" fmla="*/ 6474 w 323701"/>
              <a:gd name="connsiteY60" fmla="*/ 385334 h 763934"/>
              <a:gd name="connsiteX61" fmla="*/ 0 w 323701"/>
              <a:gd name="connsiteY61" fmla="*/ 385334 h 763934"/>
              <a:gd name="connsiteX62" fmla="*/ 0 w 323701"/>
              <a:gd name="connsiteY62" fmla="*/ 437126 h 763934"/>
              <a:gd name="connsiteX63" fmla="*/ 0 w 323701"/>
              <a:gd name="connsiteY63" fmla="*/ 463022 h 763934"/>
              <a:gd name="connsiteX64" fmla="*/ 6474 w 323701"/>
              <a:gd name="connsiteY64" fmla="*/ 463022 h 763934"/>
              <a:gd name="connsiteX65" fmla="*/ 6474 w 323701"/>
              <a:gd name="connsiteY65" fmla="*/ 437126 h 763934"/>
              <a:gd name="connsiteX66" fmla="*/ 0 w 323701"/>
              <a:gd name="connsiteY66" fmla="*/ 437126 h 763934"/>
              <a:gd name="connsiteX67" fmla="*/ 0 w 323701"/>
              <a:gd name="connsiteY67" fmla="*/ 488918 h 763934"/>
              <a:gd name="connsiteX68" fmla="*/ 0 w 323701"/>
              <a:gd name="connsiteY68" fmla="*/ 514814 h 763934"/>
              <a:gd name="connsiteX69" fmla="*/ 6474 w 323701"/>
              <a:gd name="connsiteY69" fmla="*/ 514814 h 763934"/>
              <a:gd name="connsiteX70" fmla="*/ 6474 w 323701"/>
              <a:gd name="connsiteY70" fmla="*/ 488918 h 763934"/>
              <a:gd name="connsiteX71" fmla="*/ 0 w 323701"/>
              <a:gd name="connsiteY71" fmla="*/ 488918 h 763934"/>
              <a:gd name="connsiteX72" fmla="*/ 0 w 323701"/>
              <a:gd name="connsiteY72" fmla="*/ 540710 h 763934"/>
              <a:gd name="connsiteX73" fmla="*/ 0 w 323701"/>
              <a:gd name="connsiteY73" fmla="*/ 566607 h 763934"/>
              <a:gd name="connsiteX74" fmla="*/ 6474 w 323701"/>
              <a:gd name="connsiteY74" fmla="*/ 566607 h 763934"/>
              <a:gd name="connsiteX75" fmla="*/ 6474 w 323701"/>
              <a:gd name="connsiteY75" fmla="*/ 540710 h 763934"/>
              <a:gd name="connsiteX76" fmla="*/ 0 w 323701"/>
              <a:gd name="connsiteY76" fmla="*/ 540710 h 763934"/>
              <a:gd name="connsiteX77" fmla="*/ 21105 w 323701"/>
              <a:gd name="connsiteY77" fmla="*/ 580202 h 763934"/>
              <a:gd name="connsiteX78" fmla="*/ 17868 w 323701"/>
              <a:gd name="connsiteY78" fmla="*/ 585899 h 763934"/>
              <a:gd name="connsiteX79" fmla="*/ 40268 w 323701"/>
              <a:gd name="connsiteY79" fmla="*/ 598847 h 763934"/>
              <a:gd name="connsiteX80" fmla="*/ 43505 w 323701"/>
              <a:gd name="connsiteY80" fmla="*/ 593150 h 763934"/>
              <a:gd name="connsiteX81" fmla="*/ 21105 w 323701"/>
              <a:gd name="connsiteY81" fmla="*/ 580202 h 763934"/>
              <a:gd name="connsiteX82" fmla="*/ 66035 w 323701"/>
              <a:gd name="connsiteY82" fmla="*/ 606098 h 763934"/>
              <a:gd name="connsiteX83" fmla="*/ 62798 w 323701"/>
              <a:gd name="connsiteY83" fmla="*/ 611795 h 763934"/>
              <a:gd name="connsiteX84" fmla="*/ 85198 w 323701"/>
              <a:gd name="connsiteY84" fmla="*/ 624743 h 763934"/>
              <a:gd name="connsiteX85" fmla="*/ 88435 w 323701"/>
              <a:gd name="connsiteY85" fmla="*/ 619046 h 763934"/>
              <a:gd name="connsiteX86" fmla="*/ 66035 w 323701"/>
              <a:gd name="connsiteY86" fmla="*/ 606098 h 763934"/>
              <a:gd name="connsiteX87" fmla="*/ 110835 w 323701"/>
              <a:gd name="connsiteY87" fmla="*/ 631994 h 763934"/>
              <a:gd name="connsiteX88" fmla="*/ 107598 w 323701"/>
              <a:gd name="connsiteY88" fmla="*/ 637691 h 763934"/>
              <a:gd name="connsiteX89" fmla="*/ 129998 w 323701"/>
              <a:gd name="connsiteY89" fmla="*/ 650639 h 763934"/>
              <a:gd name="connsiteX90" fmla="*/ 133235 w 323701"/>
              <a:gd name="connsiteY90" fmla="*/ 644942 h 763934"/>
              <a:gd name="connsiteX91" fmla="*/ 110835 w 323701"/>
              <a:gd name="connsiteY91" fmla="*/ 631994 h 763934"/>
              <a:gd name="connsiteX92" fmla="*/ 155765 w 323701"/>
              <a:gd name="connsiteY92" fmla="*/ 657890 h 763934"/>
              <a:gd name="connsiteX93" fmla="*/ 152528 w 323701"/>
              <a:gd name="connsiteY93" fmla="*/ 663587 h 763934"/>
              <a:gd name="connsiteX94" fmla="*/ 174928 w 323701"/>
              <a:gd name="connsiteY94" fmla="*/ 676536 h 763934"/>
              <a:gd name="connsiteX95" fmla="*/ 178165 w 323701"/>
              <a:gd name="connsiteY95" fmla="*/ 670838 h 763934"/>
              <a:gd name="connsiteX96" fmla="*/ 155765 w 323701"/>
              <a:gd name="connsiteY96" fmla="*/ 657890 h 763934"/>
              <a:gd name="connsiteX97" fmla="*/ 200565 w 323701"/>
              <a:gd name="connsiteY97" fmla="*/ 683786 h 763934"/>
              <a:gd name="connsiteX98" fmla="*/ 197328 w 323701"/>
              <a:gd name="connsiteY98" fmla="*/ 689484 h 763934"/>
              <a:gd name="connsiteX99" fmla="*/ 219728 w 323701"/>
              <a:gd name="connsiteY99" fmla="*/ 702432 h 763934"/>
              <a:gd name="connsiteX100" fmla="*/ 222965 w 323701"/>
              <a:gd name="connsiteY100" fmla="*/ 696734 h 763934"/>
              <a:gd name="connsiteX101" fmla="*/ 200565 w 323701"/>
              <a:gd name="connsiteY101" fmla="*/ 683786 h 763934"/>
              <a:gd name="connsiteX102" fmla="*/ 245365 w 323701"/>
              <a:gd name="connsiteY102" fmla="*/ 709683 h 763934"/>
              <a:gd name="connsiteX103" fmla="*/ 242128 w 323701"/>
              <a:gd name="connsiteY103" fmla="*/ 715380 h 763934"/>
              <a:gd name="connsiteX104" fmla="*/ 264658 w 323701"/>
              <a:gd name="connsiteY104" fmla="*/ 728328 h 763934"/>
              <a:gd name="connsiteX105" fmla="*/ 267895 w 323701"/>
              <a:gd name="connsiteY105" fmla="*/ 722631 h 763934"/>
              <a:gd name="connsiteX106" fmla="*/ 245365 w 323701"/>
              <a:gd name="connsiteY106" fmla="*/ 709683 h 763934"/>
              <a:gd name="connsiteX107" fmla="*/ 290295 w 323701"/>
              <a:gd name="connsiteY107" fmla="*/ 735579 h 763934"/>
              <a:gd name="connsiteX108" fmla="*/ 287058 w 323701"/>
              <a:gd name="connsiteY108" fmla="*/ 741276 h 763934"/>
              <a:gd name="connsiteX109" fmla="*/ 309458 w 323701"/>
              <a:gd name="connsiteY109" fmla="*/ 754224 h 763934"/>
              <a:gd name="connsiteX110" fmla="*/ 312695 w 323701"/>
              <a:gd name="connsiteY110" fmla="*/ 748527 h 763934"/>
              <a:gd name="connsiteX111" fmla="*/ 290295 w 323701"/>
              <a:gd name="connsiteY111" fmla="*/ 735579 h 763934"/>
              <a:gd name="connsiteX112" fmla="*/ 335095 w 323701"/>
              <a:gd name="connsiteY112" fmla="*/ 761475 h 763934"/>
              <a:gd name="connsiteX113" fmla="*/ 333930 w 323701"/>
              <a:gd name="connsiteY113" fmla="*/ 762640 h 763934"/>
              <a:gd name="connsiteX114" fmla="*/ 334189 w 323701"/>
              <a:gd name="connsiteY114" fmla="*/ 763158 h 763934"/>
              <a:gd name="connsiteX115" fmla="*/ 331858 w 323701"/>
              <a:gd name="connsiteY115" fmla="*/ 767172 h 763934"/>
              <a:gd name="connsiteX116" fmla="*/ 335484 w 323701"/>
              <a:gd name="connsiteY116" fmla="*/ 769244 h 763934"/>
              <a:gd name="connsiteX117" fmla="*/ 335484 w 323701"/>
              <a:gd name="connsiteY117" fmla="*/ 761734 h 763934"/>
              <a:gd name="connsiteX118" fmla="*/ 335095 w 323701"/>
              <a:gd name="connsiteY118" fmla="*/ 761475 h 76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23701" h="763934">
                <a:moveTo>
                  <a:pt x="325643" y="0"/>
                </a:moveTo>
                <a:lnTo>
                  <a:pt x="303243" y="12948"/>
                </a:lnTo>
                <a:lnTo>
                  <a:pt x="306480" y="18516"/>
                </a:lnTo>
                <a:lnTo>
                  <a:pt x="328880" y="5568"/>
                </a:lnTo>
                <a:lnTo>
                  <a:pt x="325643" y="0"/>
                </a:lnTo>
                <a:close/>
                <a:moveTo>
                  <a:pt x="280843" y="25896"/>
                </a:moveTo>
                <a:lnTo>
                  <a:pt x="258443" y="38844"/>
                </a:lnTo>
                <a:lnTo>
                  <a:pt x="261680" y="44412"/>
                </a:lnTo>
                <a:lnTo>
                  <a:pt x="284080" y="31464"/>
                </a:lnTo>
                <a:lnTo>
                  <a:pt x="280843" y="25896"/>
                </a:lnTo>
                <a:close/>
                <a:moveTo>
                  <a:pt x="236043" y="51792"/>
                </a:moveTo>
                <a:lnTo>
                  <a:pt x="213513" y="64740"/>
                </a:lnTo>
                <a:lnTo>
                  <a:pt x="216750" y="70308"/>
                </a:lnTo>
                <a:lnTo>
                  <a:pt x="239280" y="57360"/>
                </a:lnTo>
                <a:lnTo>
                  <a:pt x="236043" y="51792"/>
                </a:lnTo>
                <a:close/>
                <a:moveTo>
                  <a:pt x="191113" y="77688"/>
                </a:moveTo>
                <a:lnTo>
                  <a:pt x="168713" y="90636"/>
                </a:lnTo>
                <a:lnTo>
                  <a:pt x="171950" y="96204"/>
                </a:lnTo>
                <a:lnTo>
                  <a:pt x="194350" y="83256"/>
                </a:lnTo>
                <a:lnTo>
                  <a:pt x="191113" y="77688"/>
                </a:lnTo>
                <a:close/>
                <a:moveTo>
                  <a:pt x="146313" y="103584"/>
                </a:moveTo>
                <a:lnTo>
                  <a:pt x="123913" y="116532"/>
                </a:lnTo>
                <a:lnTo>
                  <a:pt x="127150" y="122100"/>
                </a:lnTo>
                <a:lnTo>
                  <a:pt x="149550" y="109152"/>
                </a:lnTo>
                <a:lnTo>
                  <a:pt x="146313" y="103584"/>
                </a:lnTo>
                <a:close/>
                <a:moveTo>
                  <a:pt x="101383" y="129480"/>
                </a:moveTo>
                <a:lnTo>
                  <a:pt x="78983" y="142429"/>
                </a:lnTo>
                <a:lnTo>
                  <a:pt x="82220" y="147996"/>
                </a:lnTo>
                <a:lnTo>
                  <a:pt x="104620" y="135048"/>
                </a:lnTo>
                <a:lnTo>
                  <a:pt x="101383" y="129480"/>
                </a:lnTo>
                <a:close/>
                <a:moveTo>
                  <a:pt x="56583" y="155377"/>
                </a:moveTo>
                <a:lnTo>
                  <a:pt x="34183" y="168325"/>
                </a:lnTo>
                <a:lnTo>
                  <a:pt x="37420" y="173892"/>
                </a:lnTo>
                <a:lnTo>
                  <a:pt x="59820" y="160944"/>
                </a:lnTo>
                <a:lnTo>
                  <a:pt x="56583" y="155377"/>
                </a:lnTo>
                <a:close/>
                <a:moveTo>
                  <a:pt x="11783" y="181273"/>
                </a:moveTo>
                <a:lnTo>
                  <a:pt x="0" y="188006"/>
                </a:lnTo>
                <a:lnTo>
                  <a:pt x="0" y="204061"/>
                </a:lnTo>
                <a:lnTo>
                  <a:pt x="6474" y="204061"/>
                </a:lnTo>
                <a:lnTo>
                  <a:pt x="6474" y="191761"/>
                </a:lnTo>
                <a:lnTo>
                  <a:pt x="15020" y="186840"/>
                </a:lnTo>
                <a:lnTo>
                  <a:pt x="11783" y="181273"/>
                </a:lnTo>
                <a:close/>
                <a:moveTo>
                  <a:pt x="0" y="229957"/>
                </a:moveTo>
                <a:lnTo>
                  <a:pt x="0" y="255853"/>
                </a:lnTo>
                <a:lnTo>
                  <a:pt x="6474" y="255853"/>
                </a:lnTo>
                <a:lnTo>
                  <a:pt x="6474" y="229957"/>
                </a:lnTo>
                <a:lnTo>
                  <a:pt x="0" y="229957"/>
                </a:lnTo>
                <a:close/>
                <a:moveTo>
                  <a:pt x="0" y="281749"/>
                </a:moveTo>
                <a:lnTo>
                  <a:pt x="0" y="307646"/>
                </a:lnTo>
                <a:lnTo>
                  <a:pt x="6474" y="307646"/>
                </a:lnTo>
                <a:lnTo>
                  <a:pt x="6474" y="281749"/>
                </a:lnTo>
                <a:lnTo>
                  <a:pt x="0" y="281749"/>
                </a:lnTo>
                <a:close/>
                <a:moveTo>
                  <a:pt x="0" y="333542"/>
                </a:moveTo>
                <a:lnTo>
                  <a:pt x="0" y="359438"/>
                </a:lnTo>
                <a:lnTo>
                  <a:pt x="6474" y="359438"/>
                </a:lnTo>
                <a:lnTo>
                  <a:pt x="6474" y="333542"/>
                </a:lnTo>
                <a:lnTo>
                  <a:pt x="0" y="333542"/>
                </a:lnTo>
                <a:close/>
                <a:moveTo>
                  <a:pt x="0" y="385334"/>
                </a:moveTo>
                <a:lnTo>
                  <a:pt x="0" y="411230"/>
                </a:lnTo>
                <a:lnTo>
                  <a:pt x="6474" y="411230"/>
                </a:lnTo>
                <a:lnTo>
                  <a:pt x="6474" y="385334"/>
                </a:lnTo>
                <a:lnTo>
                  <a:pt x="0" y="385334"/>
                </a:lnTo>
                <a:close/>
                <a:moveTo>
                  <a:pt x="0" y="437126"/>
                </a:moveTo>
                <a:lnTo>
                  <a:pt x="0" y="463022"/>
                </a:lnTo>
                <a:lnTo>
                  <a:pt x="6474" y="463022"/>
                </a:lnTo>
                <a:lnTo>
                  <a:pt x="6474" y="437126"/>
                </a:lnTo>
                <a:lnTo>
                  <a:pt x="0" y="437126"/>
                </a:lnTo>
                <a:close/>
                <a:moveTo>
                  <a:pt x="0" y="488918"/>
                </a:moveTo>
                <a:lnTo>
                  <a:pt x="0" y="514814"/>
                </a:lnTo>
                <a:lnTo>
                  <a:pt x="6474" y="514814"/>
                </a:lnTo>
                <a:lnTo>
                  <a:pt x="6474" y="488918"/>
                </a:lnTo>
                <a:lnTo>
                  <a:pt x="0" y="488918"/>
                </a:lnTo>
                <a:close/>
                <a:moveTo>
                  <a:pt x="0" y="540710"/>
                </a:moveTo>
                <a:lnTo>
                  <a:pt x="0" y="566607"/>
                </a:lnTo>
                <a:lnTo>
                  <a:pt x="6474" y="566607"/>
                </a:lnTo>
                <a:lnTo>
                  <a:pt x="6474" y="540710"/>
                </a:lnTo>
                <a:lnTo>
                  <a:pt x="0" y="540710"/>
                </a:lnTo>
                <a:close/>
                <a:moveTo>
                  <a:pt x="21105" y="580202"/>
                </a:moveTo>
                <a:lnTo>
                  <a:pt x="17868" y="585899"/>
                </a:lnTo>
                <a:lnTo>
                  <a:pt x="40268" y="598847"/>
                </a:lnTo>
                <a:lnTo>
                  <a:pt x="43505" y="593150"/>
                </a:lnTo>
                <a:lnTo>
                  <a:pt x="21105" y="580202"/>
                </a:lnTo>
                <a:close/>
                <a:moveTo>
                  <a:pt x="66035" y="606098"/>
                </a:moveTo>
                <a:lnTo>
                  <a:pt x="62798" y="611795"/>
                </a:lnTo>
                <a:lnTo>
                  <a:pt x="85198" y="624743"/>
                </a:lnTo>
                <a:lnTo>
                  <a:pt x="88435" y="619046"/>
                </a:lnTo>
                <a:lnTo>
                  <a:pt x="66035" y="606098"/>
                </a:lnTo>
                <a:close/>
                <a:moveTo>
                  <a:pt x="110835" y="631994"/>
                </a:moveTo>
                <a:lnTo>
                  <a:pt x="107598" y="637691"/>
                </a:lnTo>
                <a:lnTo>
                  <a:pt x="129998" y="650639"/>
                </a:lnTo>
                <a:lnTo>
                  <a:pt x="133235" y="644942"/>
                </a:lnTo>
                <a:lnTo>
                  <a:pt x="110835" y="631994"/>
                </a:lnTo>
                <a:close/>
                <a:moveTo>
                  <a:pt x="155765" y="657890"/>
                </a:moveTo>
                <a:lnTo>
                  <a:pt x="152528" y="663587"/>
                </a:lnTo>
                <a:lnTo>
                  <a:pt x="174928" y="676536"/>
                </a:lnTo>
                <a:lnTo>
                  <a:pt x="178165" y="670838"/>
                </a:lnTo>
                <a:lnTo>
                  <a:pt x="155765" y="657890"/>
                </a:lnTo>
                <a:close/>
                <a:moveTo>
                  <a:pt x="200565" y="683786"/>
                </a:moveTo>
                <a:lnTo>
                  <a:pt x="197328" y="689484"/>
                </a:lnTo>
                <a:lnTo>
                  <a:pt x="219728" y="702432"/>
                </a:lnTo>
                <a:lnTo>
                  <a:pt x="222965" y="696734"/>
                </a:lnTo>
                <a:lnTo>
                  <a:pt x="200565" y="683786"/>
                </a:lnTo>
                <a:close/>
                <a:moveTo>
                  <a:pt x="245365" y="709683"/>
                </a:moveTo>
                <a:lnTo>
                  <a:pt x="242128" y="715380"/>
                </a:lnTo>
                <a:lnTo>
                  <a:pt x="264658" y="728328"/>
                </a:lnTo>
                <a:lnTo>
                  <a:pt x="267895" y="722631"/>
                </a:lnTo>
                <a:lnTo>
                  <a:pt x="245365" y="709683"/>
                </a:lnTo>
                <a:close/>
                <a:moveTo>
                  <a:pt x="290295" y="735579"/>
                </a:moveTo>
                <a:lnTo>
                  <a:pt x="287058" y="741276"/>
                </a:lnTo>
                <a:lnTo>
                  <a:pt x="309458" y="754224"/>
                </a:lnTo>
                <a:lnTo>
                  <a:pt x="312695" y="748527"/>
                </a:lnTo>
                <a:lnTo>
                  <a:pt x="290295" y="735579"/>
                </a:lnTo>
                <a:close/>
                <a:moveTo>
                  <a:pt x="335095" y="761475"/>
                </a:moveTo>
                <a:lnTo>
                  <a:pt x="333930" y="762640"/>
                </a:lnTo>
                <a:lnTo>
                  <a:pt x="334189" y="763158"/>
                </a:lnTo>
                <a:lnTo>
                  <a:pt x="331858" y="767172"/>
                </a:lnTo>
                <a:lnTo>
                  <a:pt x="335484" y="769244"/>
                </a:lnTo>
                <a:lnTo>
                  <a:pt x="335484" y="761734"/>
                </a:lnTo>
                <a:lnTo>
                  <a:pt x="335095" y="761475"/>
                </a:lnTo>
                <a:close/>
              </a:path>
            </a:pathLst>
          </a:custGeom>
          <a:solidFill>
            <a:srgbClr val="405D8F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endParaRPr lang="es-ES" sz="1350" noProof="0" dirty="0"/>
          </a:p>
        </p:txBody>
      </p:sp>
      <p:sp>
        <p:nvSpPr>
          <p:cNvPr id="14" name="Forma libre: forma 19">
            <a:extLst>
              <a:ext uri="{FF2B5EF4-FFF2-40B4-BE49-F238E27FC236}">
                <a16:creationId xmlns:a16="http://schemas.microsoft.com/office/drawing/2014/main" id="{DA247569-0F8C-9909-C94F-7AA22889A0B0}"/>
              </a:ext>
            </a:extLst>
          </p:cNvPr>
          <p:cNvSpPr/>
          <p:nvPr/>
        </p:nvSpPr>
        <p:spPr>
          <a:xfrm>
            <a:off x="3423413" y="5411140"/>
            <a:ext cx="350412" cy="795165"/>
          </a:xfrm>
          <a:custGeom>
            <a:avLst/>
            <a:gdLst>
              <a:gd name="connsiteX0" fmla="*/ 19552 w 336649"/>
              <a:gd name="connsiteY0" fmla="*/ 0 h 763934"/>
              <a:gd name="connsiteX1" fmla="*/ 16315 w 336649"/>
              <a:gd name="connsiteY1" fmla="*/ 5697 h 763934"/>
              <a:gd name="connsiteX2" fmla="*/ 38715 w 336649"/>
              <a:gd name="connsiteY2" fmla="*/ 18645 h 763934"/>
              <a:gd name="connsiteX3" fmla="*/ 41952 w 336649"/>
              <a:gd name="connsiteY3" fmla="*/ 12948 h 763934"/>
              <a:gd name="connsiteX4" fmla="*/ 19552 w 336649"/>
              <a:gd name="connsiteY4" fmla="*/ 0 h 763934"/>
              <a:gd name="connsiteX5" fmla="*/ 64352 w 336649"/>
              <a:gd name="connsiteY5" fmla="*/ 25896 h 763934"/>
              <a:gd name="connsiteX6" fmla="*/ 61115 w 336649"/>
              <a:gd name="connsiteY6" fmla="*/ 31593 h 763934"/>
              <a:gd name="connsiteX7" fmla="*/ 83515 w 336649"/>
              <a:gd name="connsiteY7" fmla="*/ 44541 h 763934"/>
              <a:gd name="connsiteX8" fmla="*/ 86752 w 336649"/>
              <a:gd name="connsiteY8" fmla="*/ 38844 h 763934"/>
              <a:gd name="connsiteX9" fmla="*/ 64352 w 336649"/>
              <a:gd name="connsiteY9" fmla="*/ 25896 h 763934"/>
              <a:gd name="connsiteX10" fmla="*/ 109152 w 336649"/>
              <a:gd name="connsiteY10" fmla="*/ 51792 h 763934"/>
              <a:gd name="connsiteX11" fmla="*/ 105915 w 336649"/>
              <a:gd name="connsiteY11" fmla="*/ 57489 h 763934"/>
              <a:gd name="connsiteX12" fmla="*/ 128445 w 336649"/>
              <a:gd name="connsiteY12" fmla="*/ 70437 h 763934"/>
              <a:gd name="connsiteX13" fmla="*/ 131682 w 336649"/>
              <a:gd name="connsiteY13" fmla="*/ 64740 h 763934"/>
              <a:gd name="connsiteX14" fmla="*/ 109152 w 336649"/>
              <a:gd name="connsiteY14" fmla="*/ 51792 h 763934"/>
              <a:gd name="connsiteX15" fmla="*/ 154082 w 336649"/>
              <a:gd name="connsiteY15" fmla="*/ 77688 h 763934"/>
              <a:gd name="connsiteX16" fmla="*/ 150845 w 336649"/>
              <a:gd name="connsiteY16" fmla="*/ 83385 h 763934"/>
              <a:gd name="connsiteX17" fmla="*/ 173245 w 336649"/>
              <a:gd name="connsiteY17" fmla="*/ 96333 h 763934"/>
              <a:gd name="connsiteX18" fmla="*/ 176482 w 336649"/>
              <a:gd name="connsiteY18" fmla="*/ 90636 h 763934"/>
              <a:gd name="connsiteX19" fmla="*/ 154082 w 336649"/>
              <a:gd name="connsiteY19" fmla="*/ 77688 h 763934"/>
              <a:gd name="connsiteX20" fmla="*/ 198882 w 336649"/>
              <a:gd name="connsiteY20" fmla="*/ 103584 h 763934"/>
              <a:gd name="connsiteX21" fmla="*/ 195645 w 336649"/>
              <a:gd name="connsiteY21" fmla="*/ 109281 h 763934"/>
              <a:gd name="connsiteX22" fmla="*/ 218045 w 336649"/>
              <a:gd name="connsiteY22" fmla="*/ 122229 h 763934"/>
              <a:gd name="connsiteX23" fmla="*/ 221282 w 336649"/>
              <a:gd name="connsiteY23" fmla="*/ 116532 h 763934"/>
              <a:gd name="connsiteX24" fmla="*/ 198882 w 336649"/>
              <a:gd name="connsiteY24" fmla="*/ 103584 h 763934"/>
              <a:gd name="connsiteX25" fmla="*/ 243812 w 336649"/>
              <a:gd name="connsiteY25" fmla="*/ 129480 h 763934"/>
              <a:gd name="connsiteX26" fmla="*/ 240575 w 336649"/>
              <a:gd name="connsiteY26" fmla="*/ 135177 h 763934"/>
              <a:gd name="connsiteX27" fmla="*/ 262975 w 336649"/>
              <a:gd name="connsiteY27" fmla="*/ 148126 h 763934"/>
              <a:gd name="connsiteX28" fmla="*/ 266212 w 336649"/>
              <a:gd name="connsiteY28" fmla="*/ 142429 h 763934"/>
              <a:gd name="connsiteX29" fmla="*/ 243812 w 336649"/>
              <a:gd name="connsiteY29" fmla="*/ 129480 h 763934"/>
              <a:gd name="connsiteX30" fmla="*/ 288612 w 336649"/>
              <a:gd name="connsiteY30" fmla="*/ 155377 h 763934"/>
              <a:gd name="connsiteX31" fmla="*/ 285375 w 336649"/>
              <a:gd name="connsiteY31" fmla="*/ 161074 h 763934"/>
              <a:gd name="connsiteX32" fmla="*/ 307775 w 336649"/>
              <a:gd name="connsiteY32" fmla="*/ 174022 h 763934"/>
              <a:gd name="connsiteX33" fmla="*/ 311012 w 336649"/>
              <a:gd name="connsiteY33" fmla="*/ 168325 h 763934"/>
              <a:gd name="connsiteX34" fmla="*/ 288612 w 336649"/>
              <a:gd name="connsiteY34" fmla="*/ 155377 h 763934"/>
              <a:gd name="connsiteX35" fmla="*/ 333412 w 336649"/>
              <a:gd name="connsiteY35" fmla="*/ 181273 h 763934"/>
              <a:gd name="connsiteX36" fmla="*/ 330175 w 336649"/>
              <a:gd name="connsiteY36" fmla="*/ 186970 h 763934"/>
              <a:gd name="connsiteX37" fmla="*/ 332765 w 336649"/>
              <a:gd name="connsiteY37" fmla="*/ 188394 h 763934"/>
              <a:gd name="connsiteX38" fmla="*/ 332765 w 336649"/>
              <a:gd name="connsiteY38" fmla="*/ 207687 h 763934"/>
              <a:gd name="connsiteX39" fmla="*/ 339239 w 336649"/>
              <a:gd name="connsiteY39" fmla="*/ 207687 h 763934"/>
              <a:gd name="connsiteX40" fmla="*/ 339239 w 336649"/>
              <a:gd name="connsiteY40" fmla="*/ 184639 h 763934"/>
              <a:gd name="connsiteX41" fmla="*/ 333412 w 336649"/>
              <a:gd name="connsiteY41" fmla="*/ 181273 h 763934"/>
              <a:gd name="connsiteX42" fmla="*/ 332765 w 336649"/>
              <a:gd name="connsiteY42" fmla="*/ 233583 h 763934"/>
              <a:gd name="connsiteX43" fmla="*/ 332765 w 336649"/>
              <a:gd name="connsiteY43" fmla="*/ 259479 h 763934"/>
              <a:gd name="connsiteX44" fmla="*/ 339239 w 336649"/>
              <a:gd name="connsiteY44" fmla="*/ 259479 h 763934"/>
              <a:gd name="connsiteX45" fmla="*/ 339239 w 336649"/>
              <a:gd name="connsiteY45" fmla="*/ 233583 h 763934"/>
              <a:gd name="connsiteX46" fmla="*/ 332765 w 336649"/>
              <a:gd name="connsiteY46" fmla="*/ 233583 h 763934"/>
              <a:gd name="connsiteX47" fmla="*/ 332765 w 336649"/>
              <a:gd name="connsiteY47" fmla="*/ 285375 h 763934"/>
              <a:gd name="connsiteX48" fmla="*/ 332765 w 336649"/>
              <a:gd name="connsiteY48" fmla="*/ 311271 h 763934"/>
              <a:gd name="connsiteX49" fmla="*/ 339239 w 336649"/>
              <a:gd name="connsiteY49" fmla="*/ 311271 h 763934"/>
              <a:gd name="connsiteX50" fmla="*/ 339239 w 336649"/>
              <a:gd name="connsiteY50" fmla="*/ 285375 h 763934"/>
              <a:gd name="connsiteX51" fmla="*/ 332765 w 336649"/>
              <a:gd name="connsiteY51" fmla="*/ 285375 h 763934"/>
              <a:gd name="connsiteX52" fmla="*/ 332765 w 336649"/>
              <a:gd name="connsiteY52" fmla="*/ 337167 h 763934"/>
              <a:gd name="connsiteX53" fmla="*/ 332765 w 336649"/>
              <a:gd name="connsiteY53" fmla="*/ 363063 h 763934"/>
              <a:gd name="connsiteX54" fmla="*/ 339239 w 336649"/>
              <a:gd name="connsiteY54" fmla="*/ 363063 h 763934"/>
              <a:gd name="connsiteX55" fmla="*/ 339239 w 336649"/>
              <a:gd name="connsiteY55" fmla="*/ 337167 h 763934"/>
              <a:gd name="connsiteX56" fmla="*/ 332765 w 336649"/>
              <a:gd name="connsiteY56" fmla="*/ 337167 h 763934"/>
              <a:gd name="connsiteX57" fmla="*/ 332765 w 336649"/>
              <a:gd name="connsiteY57" fmla="*/ 388959 h 763934"/>
              <a:gd name="connsiteX58" fmla="*/ 332765 w 336649"/>
              <a:gd name="connsiteY58" fmla="*/ 414855 h 763934"/>
              <a:gd name="connsiteX59" fmla="*/ 339239 w 336649"/>
              <a:gd name="connsiteY59" fmla="*/ 414855 h 763934"/>
              <a:gd name="connsiteX60" fmla="*/ 339239 w 336649"/>
              <a:gd name="connsiteY60" fmla="*/ 388959 h 763934"/>
              <a:gd name="connsiteX61" fmla="*/ 332765 w 336649"/>
              <a:gd name="connsiteY61" fmla="*/ 388959 h 763934"/>
              <a:gd name="connsiteX62" fmla="*/ 332765 w 336649"/>
              <a:gd name="connsiteY62" fmla="*/ 440751 h 763934"/>
              <a:gd name="connsiteX63" fmla="*/ 332765 w 336649"/>
              <a:gd name="connsiteY63" fmla="*/ 466648 h 763934"/>
              <a:gd name="connsiteX64" fmla="*/ 339239 w 336649"/>
              <a:gd name="connsiteY64" fmla="*/ 466648 h 763934"/>
              <a:gd name="connsiteX65" fmla="*/ 339239 w 336649"/>
              <a:gd name="connsiteY65" fmla="*/ 440751 h 763934"/>
              <a:gd name="connsiteX66" fmla="*/ 332765 w 336649"/>
              <a:gd name="connsiteY66" fmla="*/ 440751 h 763934"/>
              <a:gd name="connsiteX67" fmla="*/ 332765 w 336649"/>
              <a:gd name="connsiteY67" fmla="*/ 492544 h 763934"/>
              <a:gd name="connsiteX68" fmla="*/ 332765 w 336649"/>
              <a:gd name="connsiteY68" fmla="*/ 518440 h 763934"/>
              <a:gd name="connsiteX69" fmla="*/ 339239 w 336649"/>
              <a:gd name="connsiteY69" fmla="*/ 518440 h 763934"/>
              <a:gd name="connsiteX70" fmla="*/ 339239 w 336649"/>
              <a:gd name="connsiteY70" fmla="*/ 492544 h 763934"/>
              <a:gd name="connsiteX71" fmla="*/ 332765 w 336649"/>
              <a:gd name="connsiteY71" fmla="*/ 492544 h 763934"/>
              <a:gd name="connsiteX72" fmla="*/ 332765 w 336649"/>
              <a:gd name="connsiteY72" fmla="*/ 544336 h 763934"/>
              <a:gd name="connsiteX73" fmla="*/ 332765 w 336649"/>
              <a:gd name="connsiteY73" fmla="*/ 568290 h 763934"/>
              <a:gd name="connsiteX74" fmla="*/ 313990 w 336649"/>
              <a:gd name="connsiteY74" fmla="*/ 579166 h 763934"/>
              <a:gd name="connsiteX75" fmla="*/ 317227 w 336649"/>
              <a:gd name="connsiteY75" fmla="*/ 584734 h 763934"/>
              <a:gd name="connsiteX76" fmla="*/ 339239 w 336649"/>
              <a:gd name="connsiteY76" fmla="*/ 572045 h 763934"/>
              <a:gd name="connsiteX77" fmla="*/ 339239 w 336649"/>
              <a:gd name="connsiteY77" fmla="*/ 544336 h 763934"/>
              <a:gd name="connsiteX78" fmla="*/ 332765 w 336649"/>
              <a:gd name="connsiteY78" fmla="*/ 544336 h 763934"/>
              <a:gd name="connsiteX79" fmla="*/ 291590 w 336649"/>
              <a:gd name="connsiteY79" fmla="*/ 592114 h 763934"/>
              <a:gd name="connsiteX80" fmla="*/ 269190 w 336649"/>
              <a:gd name="connsiteY80" fmla="*/ 605062 h 763934"/>
              <a:gd name="connsiteX81" fmla="*/ 272427 w 336649"/>
              <a:gd name="connsiteY81" fmla="*/ 610630 h 763934"/>
              <a:gd name="connsiteX82" fmla="*/ 294827 w 336649"/>
              <a:gd name="connsiteY82" fmla="*/ 597682 h 763934"/>
              <a:gd name="connsiteX83" fmla="*/ 291590 w 336649"/>
              <a:gd name="connsiteY83" fmla="*/ 592114 h 763934"/>
              <a:gd name="connsiteX84" fmla="*/ 246660 w 336649"/>
              <a:gd name="connsiteY84" fmla="*/ 618010 h 763934"/>
              <a:gd name="connsiteX85" fmla="*/ 224260 w 336649"/>
              <a:gd name="connsiteY85" fmla="*/ 630958 h 763934"/>
              <a:gd name="connsiteX86" fmla="*/ 227497 w 336649"/>
              <a:gd name="connsiteY86" fmla="*/ 636526 h 763934"/>
              <a:gd name="connsiteX87" fmla="*/ 249897 w 336649"/>
              <a:gd name="connsiteY87" fmla="*/ 623578 h 763934"/>
              <a:gd name="connsiteX88" fmla="*/ 246660 w 336649"/>
              <a:gd name="connsiteY88" fmla="*/ 618010 h 763934"/>
              <a:gd name="connsiteX89" fmla="*/ 201860 w 336649"/>
              <a:gd name="connsiteY89" fmla="*/ 643906 h 763934"/>
              <a:gd name="connsiteX90" fmla="*/ 179460 w 336649"/>
              <a:gd name="connsiteY90" fmla="*/ 656854 h 763934"/>
              <a:gd name="connsiteX91" fmla="*/ 182697 w 336649"/>
              <a:gd name="connsiteY91" fmla="*/ 662422 h 763934"/>
              <a:gd name="connsiteX92" fmla="*/ 205097 w 336649"/>
              <a:gd name="connsiteY92" fmla="*/ 649474 h 763934"/>
              <a:gd name="connsiteX93" fmla="*/ 201860 w 336649"/>
              <a:gd name="connsiteY93" fmla="*/ 643906 h 763934"/>
              <a:gd name="connsiteX94" fmla="*/ 157060 w 336649"/>
              <a:gd name="connsiteY94" fmla="*/ 669802 h 763934"/>
              <a:gd name="connsiteX95" fmla="*/ 134530 w 336649"/>
              <a:gd name="connsiteY95" fmla="*/ 682751 h 763934"/>
              <a:gd name="connsiteX96" fmla="*/ 137767 w 336649"/>
              <a:gd name="connsiteY96" fmla="*/ 688318 h 763934"/>
              <a:gd name="connsiteX97" fmla="*/ 160297 w 336649"/>
              <a:gd name="connsiteY97" fmla="*/ 675370 h 763934"/>
              <a:gd name="connsiteX98" fmla="*/ 157060 w 336649"/>
              <a:gd name="connsiteY98" fmla="*/ 669802 h 763934"/>
              <a:gd name="connsiteX99" fmla="*/ 112130 w 336649"/>
              <a:gd name="connsiteY99" fmla="*/ 695699 h 763934"/>
              <a:gd name="connsiteX100" fmla="*/ 89730 w 336649"/>
              <a:gd name="connsiteY100" fmla="*/ 708647 h 763934"/>
              <a:gd name="connsiteX101" fmla="*/ 92967 w 336649"/>
              <a:gd name="connsiteY101" fmla="*/ 714214 h 763934"/>
              <a:gd name="connsiteX102" fmla="*/ 115367 w 336649"/>
              <a:gd name="connsiteY102" fmla="*/ 701266 h 763934"/>
              <a:gd name="connsiteX103" fmla="*/ 112130 w 336649"/>
              <a:gd name="connsiteY103" fmla="*/ 695699 h 763934"/>
              <a:gd name="connsiteX104" fmla="*/ 67330 w 336649"/>
              <a:gd name="connsiteY104" fmla="*/ 721595 h 763934"/>
              <a:gd name="connsiteX105" fmla="*/ 44930 w 336649"/>
              <a:gd name="connsiteY105" fmla="*/ 734543 h 763934"/>
              <a:gd name="connsiteX106" fmla="*/ 48167 w 336649"/>
              <a:gd name="connsiteY106" fmla="*/ 740110 h 763934"/>
              <a:gd name="connsiteX107" fmla="*/ 70567 w 336649"/>
              <a:gd name="connsiteY107" fmla="*/ 727162 h 763934"/>
              <a:gd name="connsiteX108" fmla="*/ 67330 w 336649"/>
              <a:gd name="connsiteY108" fmla="*/ 721595 h 763934"/>
              <a:gd name="connsiteX109" fmla="*/ 22400 w 336649"/>
              <a:gd name="connsiteY109" fmla="*/ 747491 h 763934"/>
              <a:gd name="connsiteX110" fmla="*/ 3625 w 336649"/>
              <a:gd name="connsiteY110" fmla="*/ 758367 h 763934"/>
              <a:gd name="connsiteX111" fmla="*/ 3237 w 336649"/>
              <a:gd name="connsiteY111" fmla="*/ 758108 h 763934"/>
              <a:gd name="connsiteX112" fmla="*/ 2072 w 336649"/>
              <a:gd name="connsiteY112" fmla="*/ 759274 h 763934"/>
              <a:gd name="connsiteX113" fmla="*/ 2331 w 336649"/>
              <a:gd name="connsiteY113" fmla="*/ 759791 h 763934"/>
              <a:gd name="connsiteX114" fmla="*/ 0 w 336649"/>
              <a:gd name="connsiteY114" fmla="*/ 763676 h 763934"/>
              <a:gd name="connsiteX115" fmla="*/ 3625 w 336649"/>
              <a:gd name="connsiteY115" fmla="*/ 765748 h 763934"/>
              <a:gd name="connsiteX116" fmla="*/ 25637 w 336649"/>
              <a:gd name="connsiteY116" fmla="*/ 753058 h 763934"/>
              <a:gd name="connsiteX117" fmla="*/ 22400 w 336649"/>
              <a:gd name="connsiteY117" fmla="*/ 747491 h 76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36649" h="763934">
                <a:moveTo>
                  <a:pt x="19552" y="0"/>
                </a:moveTo>
                <a:lnTo>
                  <a:pt x="16315" y="5697"/>
                </a:lnTo>
                <a:lnTo>
                  <a:pt x="38715" y="18645"/>
                </a:lnTo>
                <a:lnTo>
                  <a:pt x="41952" y="12948"/>
                </a:lnTo>
                <a:lnTo>
                  <a:pt x="19552" y="0"/>
                </a:lnTo>
                <a:close/>
                <a:moveTo>
                  <a:pt x="64352" y="25896"/>
                </a:moveTo>
                <a:lnTo>
                  <a:pt x="61115" y="31593"/>
                </a:lnTo>
                <a:lnTo>
                  <a:pt x="83515" y="44541"/>
                </a:lnTo>
                <a:lnTo>
                  <a:pt x="86752" y="38844"/>
                </a:lnTo>
                <a:lnTo>
                  <a:pt x="64352" y="25896"/>
                </a:lnTo>
                <a:close/>
                <a:moveTo>
                  <a:pt x="109152" y="51792"/>
                </a:moveTo>
                <a:lnTo>
                  <a:pt x="105915" y="57489"/>
                </a:lnTo>
                <a:lnTo>
                  <a:pt x="128445" y="70437"/>
                </a:lnTo>
                <a:lnTo>
                  <a:pt x="131682" y="64740"/>
                </a:lnTo>
                <a:lnTo>
                  <a:pt x="109152" y="51792"/>
                </a:lnTo>
                <a:close/>
                <a:moveTo>
                  <a:pt x="154082" y="77688"/>
                </a:moveTo>
                <a:lnTo>
                  <a:pt x="150845" y="83385"/>
                </a:lnTo>
                <a:lnTo>
                  <a:pt x="173245" y="96333"/>
                </a:lnTo>
                <a:lnTo>
                  <a:pt x="176482" y="90636"/>
                </a:lnTo>
                <a:lnTo>
                  <a:pt x="154082" y="77688"/>
                </a:lnTo>
                <a:close/>
                <a:moveTo>
                  <a:pt x="198882" y="103584"/>
                </a:moveTo>
                <a:lnTo>
                  <a:pt x="195645" y="109281"/>
                </a:lnTo>
                <a:lnTo>
                  <a:pt x="218045" y="122229"/>
                </a:lnTo>
                <a:lnTo>
                  <a:pt x="221282" y="116532"/>
                </a:lnTo>
                <a:lnTo>
                  <a:pt x="198882" y="103584"/>
                </a:lnTo>
                <a:close/>
                <a:moveTo>
                  <a:pt x="243812" y="129480"/>
                </a:moveTo>
                <a:lnTo>
                  <a:pt x="240575" y="135177"/>
                </a:lnTo>
                <a:lnTo>
                  <a:pt x="262975" y="148126"/>
                </a:lnTo>
                <a:lnTo>
                  <a:pt x="266212" y="142429"/>
                </a:lnTo>
                <a:lnTo>
                  <a:pt x="243812" y="129480"/>
                </a:lnTo>
                <a:close/>
                <a:moveTo>
                  <a:pt x="288612" y="155377"/>
                </a:moveTo>
                <a:lnTo>
                  <a:pt x="285375" y="161074"/>
                </a:lnTo>
                <a:lnTo>
                  <a:pt x="307775" y="174022"/>
                </a:lnTo>
                <a:lnTo>
                  <a:pt x="311012" y="168325"/>
                </a:lnTo>
                <a:lnTo>
                  <a:pt x="288612" y="155377"/>
                </a:lnTo>
                <a:close/>
                <a:moveTo>
                  <a:pt x="333412" y="181273"/>
                </a:moveTo>
                <a:lnTo>
                  <a:pt x="330175" y="186970"/>
                </a:lnTo>
                <a:lnTo>
                  <a:pt x="332765" y="188394"/>
                </a:lnTo>
                <a:lnTo>
                  <a:pt x="332765" y="207687"/>
                </a:lnTo>
                <a:lnTo>
                  <a:pt x="339239" y="207687"/>
                </a:lnTo>
                <a:lnTo>
                  <a:pt x="339239" y="184639"/>
                </a:lnTo>
                <a:lnTo>
                  <a:pt x="333412" y="181273"/>
                </a:lnTo>
                <a:close/>
                <a:moveTo>
                  <a:pt x="332765" y="233583"/>
                </a:moveTo>
                <a:lnTo>
                  <a:pt x="332765" y="259479"/>
                </a:lnTo>
                <a:lnTo>
                  <a:pt x="339239" y="259479"/>
                </a:lnTo>
                <a:lnTo>
                  <a:pt x="339239" y="233583"/>
                </a:lnTo>
                <a:lnTo>
                  <a:pt x="332765" y="233583"/>
                </a:lnTo>
                <a:close/>
                <a:moveTo>
                  <a:pt x="332765" y="285375"/>
                </a:moveTo>
                <a:lnTo>
                  <a:pt x="332765" y="311271"/>
                </a:lnTo>
                <a:lnTo>
                  <a:pt x="339239" y="311271"/>
                </a:lnTo>
                <a:lnTo>
                  <a:pt x="339239" y="285375"/>
                </a:lnTo>
                <a:lnTo>
                  <a:pt x="332765" y="285375"/>
                </a:lnTo>
                <a:close/>
                <a:moveTo>
                  <a:pt x="332765" y="337167"/>
                </a:moveTo>
                <a:lnTo>
                  <a:pt x="332765" y="363063"/>
                </a:lnTo>
                <a:lnTo>
                  <a:pt x="339239" y="363063"/>
                </a:lnTo>
                <a:lnTo>
                  <a:pt x="339239" y="337167"/>
                </a:lnTo>
                <a:lnTo>
                  <a:pt x="332765" y="337167"/>
                </a:lnTo>
                <a:close/>
                <a:moveTo>
                  <a:pt x="332765" y="388959"/>
                </a:moveTo>
                <a:lnTo>
                  <a:pt x="332765" y="414855"/>
                </a:lnTo>
                <a:lnTo>
                  <a:pt x="339239" y="414855"/>
                </a:lnTo>
                <a:lnTo>
                  <a:pt x="339239" y="388959"/>
                </a:lnTo>
                <a:lnTo>
                  <a:pt x="332765" y="388959"/>
                </a:lnTo>
                <a:close/>
                <a:moveTo>
                  <a:pt x="332765" y="440751"/>
                </a:moveTo>
                <a:lnTo>
                  <a:pt x="332765" y="466648"/>
                </a:lnTo>
                <a:lnTo>
                  <a:pt x="339239" y="466648"/>
                </a:lnTo>
                <a:lnTo>
                  <a:pt x="339239" y="440751"/>
                </a:lnTo>
                <a:lnTo>
                  <a:pt x="332765" y="440751"/>
                </a:lnTo>
                <a:close/>
                <a:moveTo>
                  <a:pt x="332765" y="492544"/>
                </a:moveTo>
                <a:lnTo>
                  <a:pt x="332765" y="518440"/>
                </a:lnTo>
                <a:lnTo>
                  <a:pt x="339239" y="518440"/>
                </a:lnTo>
                <a:lnTo>
                  <a:pt x="339239" y="492544"/>
                </a:lnTo>
                <a:lnTo>
                  <a:pt x="332765" y="492544"/>
                </a:lnTo>
                <a:close/>
                <a:moveTo>
                  <a:pt x="332765" y="544336"/>
                </a:moveTo>
                <a:lnTo>
                  <a:pt x="332765" y="568290"/>
                </a:lnTo>
                <a:lnTo>
                  <a:pt x="313990" y="579166"/>
                </a:lnTo>
                <a:lnTo>
                  <a:pt x="317227" y="584734"/>
                </a:lnTo>
                <a:lnTo>
                  <a:pt x="339239" y="572045"/>
                </a:lnTo>
                <a:lnTo>
                  <a:pt x="339239" y="544336"/>
                </a:lnTo>
                <a:lnTo>
                  <a:pt x="332765" y="544336"/>
                </a:lnTo>
                <a:close/>
                <a:moveTo>
                  <a:pt x="291590" y="592114"/>
                </a:moveTo>
                <a:lnTo>
                  <a:pt x="269190" y="605062"/>
                </a:lnTo>
                <a:lnTo>
                  <a:pt x="272427" y="610630"/>
                </a:lnTo>
                <a:lnTo>
                  <a:pt x="294827" y="597682"/>
                </a:lnTo>
                <a:lnTo>
                  <a:pt x="291590" y="592114"/>
                </a:lnTo>
                <a:close/>
                <a:moveTo>
                  <a:pt x="246660" y="618010"/>
                </a:moveTo>
                <a:lnTo>
                  <a:pt x="224260" y="630958"/>
                </a:lnTo>
                <a:lnTo>
                  <a:pt x="227497" y="636526"/>
                </a:lnTo>
                <a:lnTo>
                  <a:pt x="249897" y="623578"/>
                </a:lnTo>
                <a:lnTo>
                  <a:pt x="246660" y="618010"/>
                </a:lnTo>
                <a:close/>
                <a:moveTo>
                  <a:pt x="201860" y="643906"/>
                </a:moveTo>
                <a:lnTo>
                  <a:pt x="179460" y="656854"/>
                </a:lnTo>
                <a:lnTo>
                  <a:pt x="182697" y="662422"/>
                </a:lnTo>
                <a:lnTo>
                  <a:pt x="205097" y="649474"/>
                </a:lnTo>
                <a:lnTo>
                  <a:pt x="201860" y="643906"/>
                </a:lnTo>
                <a:close/>
                <a:moveTo>
                  <a:pt x="157060" y="669802"/>
                </a:moveTo>
                <a:lnTo>
                  <a:pt x="134530" y="682751"/>
                </a:lnTo>
                <a:lnTo>
                  <a:pt x="137767" y="688318"/>
                </a:lnTo>
                <a:lnTo>
                  <a:pt x="160297" y="675370"/>
                </a:lnTo>
                <a:lnTo>
                  <a:pt x="157060" y="669802"/>
                </a:lnTo>
                <a:close/>
                <a:moveTo>
                  <a:pt x="112130" y="695699"/>
                </a:moveTo>
                <a:lnTo>
                  <a:pt x="89730" y="708647"/>
                </a:lnTo>
                <a:lnTo>
                  <a:pt x="92967" y="714214"/>
                </a:lnTo>
                <a:lnTo>
                  <a:pt x="115367" y="701266"/>
                </a:lnTo>
                <a:lnTo>
                  <a:pt x="112130" y="695699"/>
                </a:lnTo>
                <a:close/>
                <a:moveTo>
                  <a:pt x="67330" y="721595"/>
                </a:moveTo>
                <a:lnTo>
                  <a:pt x="44930" y="734543"/>
                </a:lnTo>
                <a:lnTo>
                  <a:pt x="48167" y="740110"/>
                </a:lnTo>
                <a:lnTo>
                  <a:pt x="70567" y="727162"/>
                </a:lnTo>
                <a:lnTo>
                  <a:pt x="67330" y="721595"/>
                </a:lnTo>
                <a:close/>
                <a:moveTo>
                  <a:pt x="22400" y="747491"/>
                </a:moveTo>
                <a:lnTo>
                  <a:pt x="3625" y="758367"/>
                </a:lnTo>
                <a:lnTo>
                  <a:pt x="3237" y="758108"/>
                </a:lnTo>
                <a:lnTo>
                  <a:pt x="2072" y="759274"/>
                </a:lnTo>
                <a:lnTo>
                  <a:pt x="2331" y="759791"/>
                </a:lnTo>
                <a:lnTo>
                  <a:pt x="0" y="763676"/>
                </a:lnTo>
                <a:lnTo>
                  <a:pt x="3625" y="765748"/>
                </a:lnTo>
                <a:lnTo>
                  <a:pt x="25637" y="753058"/>
                </a:lnTo>
                <a:lnTo>
                  <a:pt x="22400" y="747491"/>
                </a:lnTo>
                <a:close/>
              </a:path>
            </a:pathLst>
          </a:custGeom>
          <a:solidFill>
            <a:srgbClr val="CCD5E2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endParaRPr lang="es-ES" sz="1350" noProof="0" dirty="0"/>
          </a:p>
        </p:txBody>
      </p:sp>
      <p:sp>
        <p:nvSpPr>
          <p:cNvPr id="15" name="Forma libre: forma 20">
            <a:extLst>
              <a:ext uri="{FF2B5EF4-FFF2-40B4-BE49-F238E27FC236}">
                <a16:creationId xmlns:a16="http://schemas.microsoft.com/office/drawing/2014/main" id="{A4881B33-605E-6CEC-2E48-1CF26FE258B1}"/>
              </a:ext>
            </a:extLst>
          </p:cNvPr>
          <p:cNvSpPr/>
          <p:nvPr/>
        </p:nvSpPr>
        <p:spPr>
          <a:xfrm>
            <a:off x="3077989" y="6205765"/>
            <a:ext cx="336934" cy="795165"/>
          </a:xfrm>
          <a:custGeom>
            <a:avLst/>
            <a:gdLst>
              <a:gd name="connsiteX0" fmla="*/ 325643 w 323701"/>
              <a:gd name="connsiteY0" fmla="*/ 0 h 763934"/>
              <a:gd name="connsiteX1" fmla="*/ 303243 w 323701"/>
              <a:gd name="connsiteY1" fmla="*/ 12948 h 763934"/>
              <a:gd name="connsiteX2" fmla="*/ 306480 w 323701"/>
              <a:gd name="connsiteY2" fmla="*/ 18516 h 763934"/>
              <a:gd name="connsiteX3" fmla="*/ 328880 w 323701"/>
              <a:gd name="connsiteY3" fmla="*/ 5568 h 763934"/>
              <a:gd name="connsiteX4" fmla="*/ 325643 w 323701"/>
              <a:gd name="connsiteY4" fmla="*/ 0 h 763934"/>
              <a:gd name="connsiteX5" fmla="*/ 280843 w 323701"/>
              <a:gd name="connsiteY5" fmla="*/ 25896 h 763934"/>
              <a:gd name="connsiteX6" fmla="*/ 258443 w 323701"/>
              <a:gd name="connsiteY6" fmla="*/ 38844 h 763934"/>
              <a:gd name="connsiteX7" fmla="*/ 261680 w 323701"/>
              <a:gd name="connsiteY7" fmla="*/ 44412 h 763934"/>
              <a:gd name="connsiteX8" fmla="*/ 284080 w 323701"/>
              <a:gd name="connsiteY8" fmla="*/ 31464 h 763934"/>
              <a:gd name="connsiteX9" fmla="*/ 280843 w 323701"/>
              <a:gd name="connsiteY9" fmla="*/ 25896 h 763934"/>
              <a:gd name="connsiteX10" fmla="*/ 236043 w 323701"/>
              <a:gd name="connsiteY10" fmla="*/ 51792 h 763934"/>
              <a:gd name="connsiteX11" fmla="*/ 213513 w 323701"/>
              <a:gd name="connsiteY11" fmla="*/ 64740 h 763934"/>
              <a:gd name="connsiteX12" fmla="*/ 216750 w 323701"/>
              <a:gd name="connsiteY12" fmla="*/ 70308 h 763934"/>
              <a:gd name="connsiteX13" fmla="*/ 239280 w 323701"/>
              <a:gd name="connsiteY13" fmla="*/ 57360 h 763934"/>
              <a:gd name="connsiteX14" fmla="*/ 236043 w 323701"/>
              <a:gd name="connsiteY14" fmla="*/ 51792 h 763934"/>
              <a:gd name="connsiteX15" fmla="*/ 191113 w 323701"/>
              <a:gd name="connsiteY15" fmla="*/ 77688 h 763934"/>
              <a:gd name="connsiteX16" fmla="*/ 168713 w 323701"/>
              <a:gd name="connsiteY16" fmla="*/ 90636 h 763934"/>
              <a:gd name="connsiteX17" fmla="*/ 171950 w 323701"/>
              <a:gd name="connsiteY17" fmla="*/ 96204 h 763934"/>
              <a:gd name="connsiteX18" fmla="*/ 194350 w 323701"/>
              <a:gd name="connsiteY18" fmla="*/ 83256 h 763934"/>
              <a:gd name="connsiteX19" fmla="*/ 191113 w 323701"/>
              <a:gd name="connsiteY19" fmla="*/ 77688 h 763934"/>
              <a:gd name="connsiteX20" fmla="*/ 146313 w 323701"/>
              <a:gd name="connsiteY20" fmla="*/ 103584 h 763934"/>
              <a:gd name="connsiteX21" fmla="*/ 123913 w 323701"/>
              <a:gd name="connsiteY21" fmla="*/ 116532 h 763934"/>
              <a:gd name="connsiteX22" fmla="*/ 127150 w 323701"/>
              <a:gd name="connsiteY22" fmla="*/ 122100 h 763934"/>
              <a:gd name="connsiteX23" fmla="*/ 149550 w 323701"/>
              <a:gd name="connsiteY23" fmla="*/ 109152 h 763934"/>
              <a:gd name="connsiteX24" fmla="*/ 146313 w 323701"/>
              <a:gd name="connsiteY24" fmla="*/ 103584 h 763934"/>
              <a:gd name="connsiteX25" fmla="*/ 101383 w 323701"/>
              <a:gd name="connsiteY25" fmla="*/ 129480 h 763934"/>
              <a:gd name="connsiteX26" fmla="*/ 78983 w 323701"/>
              <a:gd name="connsiteY26" fmla="*/ 142429 h 763934"/>
              <a:gd name="connsiteX27" fmla="*/ 82220 w 323701"/>
              <a:gd name="connsiteY27" fmla="*/ 147996 h 763934"/>
              <a:gd name="connsiteX28" fmla="*/ 104620 w 323701"/>
              <a:gd name="connsiteY28" fmla="*/ 135048 h 763934"/>
              <a:gd name="connsiteX29" fmla="*/ 101383 w 323701"/>
              <a:gd name="connsiteY29" fmla="*/ 129480 h 763934"/>
              <a:gd name="connsiteX30" fmla="*/ 56583 w 323701"/>
              <a:gd name="connsiteY30" fmla="*/ 155377 h 763934"/>
              <a:gd name="connsiteX31" fmla="*/ 34183 w 323701"/>
              <a:gd name="connsiteY31" fmla="*/ 168325 h 763934"/>
              <a:gd name="connsiteX32" fmla="*/ 37420 w 323701"/>
              <a:gd name="connsiteY32" fmla="*/ 173892 h 763934"/>
              <a:gd name="connsiteX33" fmla="*/ 59820 w 323701"/>
              <a:gd name="connsiteY33" fmla="*/ 160944 h 763934"/>
              <a:gd name="connsiteX34" fmla="*/ 56583 w 323701"/>
              <a:gd name="connsiteY34" fmla="*/ 155377 h 763934"/>
              <a:gd name="connsiteX35" fmla="*/ 11783 w 323701"/>
              <a:gd name="connsiteY35" fmla="*/ 181273 h 763934"/>
              <a:gd name="connsiteX36" fmla="*/ 0 w 323701"/>
              <a:gd name="connsiteY36" fmla="*/ 188006 h 763934"/>
              <a:gd name="connsiteX37" fmla="*/ 0 w 323701"/>
              <a:gd name="connsiteY37" fmla="*/ 204061 h 763934"/>
              <a:gd name="connsiteX38" fmla="*/ 6474 w 323701"/>
              <a:gd name="connsiteY38" fmla="*/ 204061 h 763934"/>
              <a:gd name="connsiteX39" fmla="*/ 6474 w 323701"/>
              <a:gd name="connsiteY39" fmla="*/ 191761 h 763934"/>
              <a:gd name="connsiteX40" fmla="*/ 15020 w 323701"/>
              <a:gd name="connsiteY40" fmla="*/ 186840 h 763934"/>
              <a:gd name="connsiteX41" fmla="*/ 11783 w 323701"/>
              <a:gd name="connsiteY41" fmla="*/ 181273 h 763934"/>
              <a:gd name="connsiteX42" fmla="*/ 0 w 323701"/>
              <a:gd name="connsiteY42" fmla="*/ 229957 h 763934"/>
              <a:gd name="connsiteX43" fmla="*/ 0 w 323701"/>
              <a:gd name="connsiteY43" fmla="*/ 255853 h 763934"/>
              <a:gd name="connsiteX44" fmla="*/ 6474 w 323701"/>
              <a:gd name="connsiteY44" fmla="*/ 255853 h 763934"/>
              <a:gd name="connsiteX45" fmla="*/ 6474 w 323701"/>
              <a:gd name="connsiteY45" fmla="*/ 229957 h 763934"/>
              <a:gd name="connsiteX46" fmla="*/ 0 w 323701"/>
              <a:gd name="connsiteY46" fmla="*/ 229957 h 763934"/>
              <a:gd name="connsiteX47" fmla="*/ 0 w 323701"/>
              <a:gd name="connsiteY47" fmla="*/ 281749 h 763934"/>
              <a:gd name="connsiteX48" fmla="*/ 0 w 323701"/>
              <a:gd name="connsiteY48" fmla="*/ 307646 h 763934"/>
              <a:gd name="connsiteX49" fmla="*/ 6474 w 323701"/>
              <a:gd name="connsiteY49" fmla="*/ 307646 h 763934"/>
              <a:gd name="connsiteX50" fmla="*/ 6474 w 323701"/>
              <a:gd name="connsiteY50" fmla="*/ 281749 h 763934"/>
              <a:gd name="connsiteX51" fmla="*/ 0 w 323701"/>
              <a:gd name="connsiteY51" fmla="*/ 281749 h 763934"/>
              <a:gd name="connsiteX52" fmla="*/ 0 w 323701"/>
              <a:gd name="connsiteY52" fmla="*/ 333542 h 763934"/>
              <a:gd name="connsiteX53" fmla="*/ 0 w 323701"/>
              <a:gd name="connsiteY53" fmla="*/ 359438 h 763934"/>
              <a:gd name="connsiteX54" fmla="*/ 6474 w 323701"/>
              <a:gd name="connsiteY54" fmla="*/ 359438 h 763934"/>
              <a:gd name="connsiteX55" fmla="*/ 6474 w 323701"/>
              <a:gd name="connsiteY55" fmla="*/ 333542 h 763934"/>
              <a:gd name="connsiteX56" fmla="*/ 0 w 323701"/>
              <a:gd name="connsiteY56" fmla="*/ 333542 h 763934"/>
              <a:gd name="connsiteX57" fmla="*/ 0 w 323701"/>
              <a:gd name="connsiteY57" fmla="*/ 385334 h 763934"/>
              <a:gd name="connsiteX58" fmla="*/ 0 w 323701"/>
              <a:gd name="connsiteY58" fmla="*/ 411230 h 763934"/>
              <a:gd name="connsiteX59" fmla="*/ 6474 w 323701"/>
              <a:gd name="connsiteY59" fmla="*/ 411230 h 763934"/>
              <a:gd name="connsiteX60" fmla="*/ 6474 w 323701"/>
              <a:gd name="connsiteY60" fmla="*/ 385334 h 763934"/>
              <a:gd name="connsiteX61" fmla="*/ 0 w 323701"/>
              <a:gd name="connsiteY61" fmla="*/ 385334 h 763934"/>
              <a:gd name="connsiteX62" fmla="*/ 0 w 323701"/>
              <a:gd name="connsiteY62" fmla="*/ 437126 h 763934"/>
              <a:gd name="connsiteX63" fmla="*/ 0 w 323701"/>
              <a:gd name="connsiteY63" fmla="*/ 463022 h 763934"/>
              <a:gd name="connsiteX64" fmla="*/ 6474 w 323701"/>
              <a:gd name="connsiteY64" fmla="*/ 463022 h 763934"/>
              <a:gd name="connsiteX65" fmla="*/ 6474 w 323701"/>
              <a:gd name="connsiteY65" fmla="*/ 437126 h 763934"/>
              <a:gd name="connsiteX66" fmla="*/ 0 w 323701"/>
              <a:gd name="connsiteY66" fmla="*/ 437126 h 763934"/>
              <a:gd name="connsiteX67" fmla="*/ 0 w 323701"/>
              <a:gd name="connsiteY67" fmla="*/ 488918 h 763934"/>
              <a:gd name="connsiteX68" fmla="*/ 0 w 323701"/>
              <a:gd name="connsiteY68" fmla="*/ 514814 h 763934"/>
              <a:gd name="connsiteX69" fmla="*/ 6474 w 323701"/>
              <a:gd name="connsiteY69" fmla="*/ 514814 h 763934"/>
              <a:gd name="connsiteX70" fmla="*/ 6474 w 323701"/>
              <a:gd name="connsiteY70" fmla="*/ 488918 h 763934"/>
              <a:gd name="connsiteX71" fmla="*/ 0 w 323701"/>
              <a:gd name="connsiteY71" fmla="*/ 488918 h 763934"/>
              <a:gd name="connsiteX72" fmla="*/ 0 w 323701"/>
              <a:gd name="connsiteY72" fmla="*/ 540710 h 763934"/>
              <a:gd name="connsiteX73" fmla="*/ 0 w 323701"/>
              <a:gd name="connsiteY73" fmla="*/ 566607 h 763934"/>
              <a:gd name="connsiteX74" fmla="*/ 6474 w 323701"/>
              <a:gd name="connsiteY74" fmla="*/ 566607 h 763934"/>
              <a:gd name="connsiteX75" fmla="*/ 6474 w 323701"/>
              <a:gd name="connsiteY75" fmla="*/ 540710 h 763934"/>
              <a:gd name="connsiteX76" fmla="*/ 0 w 323701"/>
              <a:gd name="connsiteY76" fmla="*/ 540710 h 763934"/>
              <a:gd name="connsiteX77" fmla="*/ 21105 w 323701"/>
              <a:gd name="connsiteY77" fmla="*/ 580202 h 763934"/>
              <a:gd name="connsiteX78" fmla="*/ 17868 w 323701"/>
              <a:gd name="connsiteY78" fmla="*/ 585899 h 763934"/>
              <a:gd name="connsiteX79" fmla="*/ 40268 w 323701"/>
              <a:gd name="connsiteY79" fmla="*/ 598847 h 763934"/>
              <a:gd name="connsiteX80" fmla="*/ 43505 w 323701"/>
              <a:gd name="connsiteY80" fmla="*/ 593150 h 763934"/>
              <a:gd name="connsiteX81" fmla="*/ 21105 w 323701"/>
              <a:gd name="connsiteY81" fmla="*/ 580202 h 763934"/>
              <a:gd name="connsiteX82" fmla="*/ 66035 w 323701"/>
              <a:gd name="connsiteY82" fmla="*/ 606098 h 763934"/>
              <a:gd name="connsiteX83" fmla="*/ 62798 w 323701"/>
              <a:gd name="connsiteY83" fmla="*/ 611795 h 763934"/>
              <a:gd name="connsiteX84" fmla="*/ 85198 w 323701"/>
              <a:gd name="connsiteY84" fmla="*/ 624744 h 763934"/>
              <a:gd name="connsiteX85" fmla="*/ 88435 w 323701"/>
              <a:gd name="connsiteY85" fmla="*/ 619046 h 763934"/>
              <a:gd name="connsiteX86" fmla="*/ 66035 w 323701"/>
              <a:gd name="connsiteY86" fmla="*/ 606098 h 763934"/>
              <a:gd name="connsiteX87" fmla="*/ 110835 w 323701"/>
              <a:gd name="connsiteY87" fmla="*/ 631994 h 763934"/>
              <a:gd name="connsiteX88" fmla="*/ 107598 w 323701"/>
              <a:gd name="connsiteY88" fmla="*/ 637692 h 763934"/>
              <a:gd name="connsiteX89" fmla="*/ 129998 w 323701"/>
              <a:gd name="connsiteY89" fmla="*/ 650640 h 763934"/>
              <a:gd name="connsiteX90" fmla="*/ 133235 w 323701"/>
              <a:gd name="connsiteY90" fmla="*/ 644942 h 763934"/>
              <a:gd name="connsiteX91" fmla="*/ 110835 w 323701"/>
              <a:gd name="connsiteY91" fmla="*/ 631994 h 763934"/>
              <a:gd name="connsiteX92" fmla="*/ 155765 w 323701"/>
              <a:gd name="connsiteY92" fmla="*/ 657891 h 763934"/>
              <a:gd name="connsiteX93" fmla="*/ 152528 w 323701"/>
              <a:gd name="connsiteY93" fmla="*/ 663588 h 763934"/>
              <a:gd name="connsiteX94" fmla="*/ 174928 w 323701"/>
              <a:gd name="connsiteY94" fmla="*/ 676536 h 763934"/>
              <a:gd name="connsiteX95" fmla="*/ 178165 w 323701"/>
              <a:gd name="connsiteY95" fmla="*/ 670839 h 763934"/>
              <a:gd name="connsiteX96" fmla="*/ 155765 w 323701"/>
              <a:gd name="connsiteY96" fmla="*/ 657891 h 763934"/>
              <a:gd name="connsiteX97" fmla="*/ 200565 w 323701"/>
              <a:gd name="connsiteY97" fmla="*/ 683787 h 763934"/>
              <a:gd name="connsiteX98" fmla="*/ 197328 w 323701"/>
              <a:gd name="connsiteY98" fmla="*/ 689484 h 763934"/>
              <a:gd name="connsiteX99" fmla="*/ 219728 w 323701"/>
              <a:gd name="connsiteY99" fmla="*/ 702432 h 763934"/>
              <a:gd name="connsiteX100" fmla="*/ 222965 w 323701"/>
              <a:gd name="connsiteY100" fmla="*/ 696735 h 763934"/>
              <a:gd name="connsiteX101" fmla="*/ 200565 w 323701"/>
              <a:gd name="connsiteY101" fmla="*/ 683787 h 763934"/>
              <a:gd name="connsiteX102" fmla="*/ 245365 w 323701"/>
              <a:gd name="connsiteY102" fmla="*/ 709683 h 763934"/>
              <a:gd name="connsiteX103" fmla="*/ 242128 w 323701"/>
              <a:gd name="connsiteY103" fmla="*/ 715380 h 763934"/>
              <a:gd name="connsiteX104" fmla="*/ 264658 w 323701"/>
              <a:gd name="connsiteY104" fmla="*/ 728328 h 763934"/>
              <a:gd name="connsiteX105" fmla="*/ 267895 w 323701"/>
              <a:gd name="connsiteY105" fmla="*/ 722631 h 763934"/>
              <a:gd name="connsiteX106" fmla="*/ 245365 w 323701"/>
              <a:gd name="connsiteY106" fmla="*/ 709683 h 763934"/>
              <a:gd name="connsiteX107" fmla="*/ 290295 w 323701"/>
              <a:gd name="connsiteY107" fmla="*/ 735579 h 763934"/>
              <a:gd name="connsiteX108" fmla="*/ 287058 w 323701"/>
              <a:gd name="connsiteY108" fmla="*/ 741276 h 763934"/>
              <a:gd name="connsiteX109" fmla="*/ 309458 w 323701"/>
              <a:gd name="connsiteY109" fmla="*/ 754224 h 763934"/>
              <a:gd name="connsiteX110" fmla="*/ 312695 w 323701"/>
              <a:gd name="connsiteY110" fmla="*/ 748527 h 763934"/>
              <a:gd name="connsiteX111" fmla="*/ 290295 w 323701"/>
              <a:gd name="connsiteY111" fmla="*/ 735579 h 763934"/>
              <a:gd name="connsiteX112" fmla="*/ 335095 w 323701"/>
              <a:gd name="connsiteY112" fmla="*/ 761475 h 763934"/>
              <a:gd name="connsiteX113" fmla="*/ 333930 w 323701"/>
              <a:gd name="connsiteY113" fmla="*/ 762640 h 763934"/>
              <a:gd name="connsiteX114" fmla="*/ 334189 w 323701"/>
              <a:gd name="connsiteY114" fmla="*/ 763158 h 763934"/>
              <a:gd name="connsiteX115" fmla="*/ 331858 w 323701"/>
              <a:gd name="connsiteY115" fmla="*/ 767172 h 763934"/>
              <a:gd name="connsiteX116" fmla="*/ 335484 w 323701"/>
              <a:gd name="connsiteY116" fmla="*/ 769243 h 763934"/>
              <a:gd name="connsiteX117" fmla="*/ 335484 w 323701"/>
              <a:gd name="connsiteY117" fmla="*/ 761734 h 763934"/>
              <a:gd name="connsiteX118" fmla="*/ 335095 w 323701"/>
              <a:gd name="connsiteY118" fmla="*/ 761475 h 76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23701" h="763934">
                <a:moveTo>
                  <a:pt x="325643" y="0"/>
                </a:moveTo>
                <a:lnTo>
                  <a:pt x="303243" y="12948"/>
                </a:lnTo>
                <a:lnTo>
                  <a:pt x="306480" y="18516"/>
                </a:lnTo>
                <a:lnTo>
                  <a:pt x="328880" y="5568"/>
                </a:lnTo>
                <a:lnTo>
                  <a:pt x="325643" y="0"/>
                </a:lnTo>
                <a:close/>
                <a:moveTo>
                  <a:pt x="280843" y="25896"/>
                </a:moveTo>
                <a:lnTo>
                  <a:pt x="258443" y="38844"/>
                </a:lnTo>
                <a:lnTo>
                  <a:pt x="261680" y="44412"/>
                </a:lnTo>
                <a:lnTo>
                  <a:pt x="284080" y="31464"/>
                </a:lnTo>
                <a:lnTo>
                  <a:pt x="280843" y="25896"/>
                </a:lnTo>
                <a:close/>
                <a:moveTo>
                  <a:pt x="236043" y="51792"/>
                </a:moveTo>
                <a:lnTo>
                  <a:pt x="213513" y="64740"/>
                </a:lnTo>
                <a:lnTo>
                  <a:pt x="216750" y="70308"/>
                </a:lnTo>
                <a:lnTo>
                  <a:pt x="239280" y="57360"/>
                </a:lnTo>
                <a:lnTo>
                  <a:pt x="236043" y="51792"/>
                </a:lnTo>
                <a:close/>
                <a:moveTo>
                  <a:pt x="191113" y="77688"/>
                </a:moveTo>
                <a:lnTo>
                  <a:pt x="168713" y="90636"/>
                </a:lnTo>
                <a:lnTo>
                  <a:pt x="171950" y="96204"/>
                </a:lnTo>
                <a:lnTo>
                  <a:pt x="194350" y="83256"/>
                </a:lnTo>
                <a:lnTo>
                  <a:pt x="191113" y="77688"/>
                </a:lnTo>
                <a:close/>
                <a:moveTo>
                  <a:pt x="146313" y="103584"/>
                </a:moveTo>
                <a:lnTo>
                  <a:pt x="123913" y="116532"/>
                </a:lnTo>
                <a:lnTo>
                  <a:pt x="127150" y="122100"/>
                </a:lnTo>
                <a:lnTo>
                  <a:pt x="149550" y="109152"/>
                </a:lnTo>
                <a:lnTo>
                  <a:pt x="146313" y="103584"/>
                </a:lnTo>
                <a:close/>
                <a:moveTo>
                  <a:pt x="101383" y="129480"/>
                </a:moveTo>
                <a:lnTo>
                  <a:pt x="78983" y="142429"/>
                </a:lnTo>
                <a:lnTo>
                  <a:pt x="82220" y="147996"/>
                </a:lnTo>
                <a:lnTo>
                  <a:pt x="104620" y="135048"/>
                </a:lnTo>
                <a:lnTo>
                  <a:pt x="101383" y="129480"/>
                </a:lnTo>
                <a:close/>
                <a:moveTo>
                  <a:pt x="56583" y="155377"/>
                </a:moveTo>
                <a:lnTo>
                  <a:pt x="34183" y="168325"/>
                </a:lnTo>
                <a:lnTo>
                  <a:pt x="37420" y="173892"/>
                </a:lnTo>
                <a:lnTo>
                  <a:pt x="59820" y="160944"/>
                </a:lnTo>
                <a:lnTo>
                  <a:pt x="56583" y="155377"/>
                </a:lnTo>
                <a:close/>
                <a:moveTo>
                  <a:pt x="11783" y="181273"/>
                </a:moveTo>
                <a:lnTo>
                  <a:pt x="0" y="188006"/>
                </a:lnTo>
                <a:lnTo>
                  <a:pt x="0" y="204061"/>
                </a:lnTo>
                <a:lnTo>
                  <a:pt x="6474" y="204061"/>
                </a:lnTo>
                <a:lnTo>
                  <a:pt x="6474" y="191761"/>
                </a:lnTo>
                <a:lnTo>
                  <a:pt x="15020" y="186840"/>
                </a:lnTo>
                <a:lnTo>
                  <a:pt x="11783" y="181273"/>
                </a:lnTo>
                <a:close/>
                <a:moveTo>
                  <a:pt x="0" y="229957"/>
                </a:moveTo>
                <a:lnTo>
                  <a:pt x="0" y="255853"/>
                </a:lnTo>
                <a:lnTo>
                  <a:pt x="6474" y="255853"/>
                </a:lnTo>
                <a:lnTo>
                  <a:pt x="6474" y="229957"/>
                </a:lnTo>
                <a:lnTo>
                  <a:pt x="0" y="229957"/>
                </a:lnTo>
                <a:close/>
                <a:moveTo>
                  <a:pt x="0" y="281749"/>
                </a:moveTo>
                <a:lnTo>
                  <a:pt x="0" y="307646"/>
                </a:lnTo>
                <a:lnTo>
                  <a:pt x="6474" y="307646"/>
                </a:lnTo>
                <a:lnTo>
                  <a:pt x="6474" y="281749"/>
                </a:lnTo>
                <a:lnTo>
                  <a:pt x="0" y="281749"/>
                </a:lnTo>
                <a:close/>
                <a:moveTo>
                  <a:pt x="0" y="333542"/>
                </a:moveTo>
                <a:lnTo>
                  <a:pt x="0" y="359438"/>
                </a:lnTo>
                <a:lnTo>
                  <a:pt x="6474" y="359438"/>
                </a:lnTo>
                <a:lnTo>
                  <a:pt x="6474" y="333542"/>
                </a:lnTo>
                <a:lnTo>
                  <a:pt x="0" y="333542"/>
                </a:lnTo>
                <a:close/>
                <a:moveTo>
                  <a:pt x="0" y="385334"/>
                </a:moveTo>
                <a:lnTo>
                  <a:pt x="0" y="411230"/>
                </a:lnTo>
                <a:lnTo>
                  <a:pt x="6474" y="411230"/>
                </a:lnTo>
                <a:lnTo>
                  <a:pt x="6474" y="385334"/>
                </a:lnTo>
                <a:lnTo>
                  <a:pt x="0" y="385334"/>
                </a:lnTo>
                <a:close/>
                <a:moveTo>
                  <a:pt x="0" y="437126"/>
                </a:moveTo>
                <a:lnTo>
                  <a:pt x="0" y="463022"/>
                </a:lnTo>
                <a:lnTo>
                  <a:pt x="6474" y="463022"/>
                </a:lnTo>
                <a:lnTo>
                  <a:pt x="6474" y="437126"/>
                </a:lnTo>
                <a:lnTo>
                  <a:pt x="0" y="437126"/>
                </a:lnTo>
                <a:close/>
                <a:moveTo>
                  <a:pt x="0" y="488918"/>
                </a:moveTo>
                <a:lnTo>
                  <a:pt x="0" y="514814"/>
                </a:lnTo>
                <a:lnTo>
                  <a:pt x="6474" y="514814"/>
                </a:lnTo>
                <a:lnTo>
                  <a:pt x="6474" y="488918"/>
                </a:lnTo>
                <a:lnTo>
                  <a:pt x="0" y="488918"/>
                </a:lnTo>
                <a:close/>
                <a:moveTo>
                  <a:pt x="0" y="540710"/>
                </a:moveTo>
                <a:lnTo>
                  <a:pt x="0" y="566607"/>
                </a:lnTo>
                <a:lnTo>
                  <a:pt x="6474" y="566607"/>
                </a:lnTo>
                <a:lnTo>
                  <a:pt x="6474" y="540710"/>
                </a:lnTo>
                <a:lnTo>
                  <a:pt x="0" y="540710"/>
                </a:lnTo>
                <a:close/>
                <a:moveTo>
                  <a:pt x="21105" y="580202"/>
                </a:moveTo>
                <a:lnTo>
                  <a:pt x="17868" y="585899"/>
                </a:lnTo>
                <a:lnTo>
                  <a:pt x="40268" y="598847"/>
                </a:lnTo>
                <a:lnTo>
                  <a:pt x="43505" y="593150"/>
                </a:lnTo>
                <a:lnTo>
                  <a:pt x="21105" y="580202"/>
                </a:lnTo>
                <a:close/>
                <a:moveTo>
                  <a:pt x="66035" y="606098"/>
                </a:moveTo>
                <a:lnTo>
                  <a:pt x="62798" y="611795"/>
                </a:lnTo>
                <a:lnTo>
                  <a:pt x="85198" y="624744"/>
                </a:lnTo>
                <a:lnTo>
                  <a:pt x="88435" y="619046"/>
                </a:lnTo>
                <a:lnTo>
                  <a:pt x="66035" y="606098"/>
                </a:lnTo>
                <a:close/>
                <a:moveTo>
                  <a:pt x="110835" y="631994"/>
                </a:moveTo>
                <a:lnTo>
                  <a:pt x="107598" y="637692"/>
                </a:lnTo>
                <a:lnTo>
                  <a:pt x="129998" y="650640"/>
                </a:lnTo>
                <a:lnTo>
                  <a:pt x="133235" y="644942"/>
                </a:lnTo>
                <a:lnTo>
                  <a:pt x="110835" y="631994"/>
                </a:lnTo>
                <a:close/>
                <a:moveTo>
                  <a:pt x="155765" y="657891"/>
                </a:moveTo>
                <a:lnTo>
                  <a:pt x="152528" y="663588"/>
                </a:lnTo>
                <a:lnTo>
                  <a:pt x="174928" y="676536"/>
                </a:lnTo>
                <a:lnTo>
                  <a:pt x="178165" y="670839"/>
                </a:lnTo>
                <a:lnTo>
                  <a:pt x="155765" y="657891"/>
                </a:lnTo>
                <a:close/>
                <a:moveTo>
                  <a:pt x="200565" y="683787"/>
                </a:moveTo>
                <a:lnTo>
                  <a:pt x="197328" y="689484"/>
                </a:lnTo>
                <a:lnTo>
                  <a:pt x="219728" y="702432"/>
                </a:lnTo>
                <a:lnTo>
                  <a:pt x="222965" y="696735"/>
                </a:lnTo>
                <a:lnTo>
                  <a:pt x="200565" y="683787"/>
                </a:lnTo>
                <a:close/>
                <a:moveTo>
                  <a:pt x="245365" y="709683"/>
                </a:moveTo>
                <a:lnTo>
                  <a:pt x="242128" y="715380"/>
                </a:lnTo>
                <a:lnTo>
                  <a:pt x="264658" y="728328"/>
                </a:lnTo>
                <a:lnTo>
                  <a:pt x="267895" y="722631"/>
                </a:lnTo>
                <a:lnTo>
                  <a:pt x="245365" y="709683"/>
                </a:lnTo>
                <a:close/>
                <a:moveTo>
                  <a:pt x="290295" y="735579"/>
                </a:moveTo>
                <a:lnTo>
                  <a:pt x="287058" y="741276"/>
                </a:lnTo>
                <a:lnTo>
                  <a:pt x="309458" y="754224"/>
                </a:lnTo>
                <a:lnTo>
                  <a:pt x="312695" y="748527"/>
                </a:lnTo>
                <a:lnTo>
                  <a:pt x="290295" y="735579"/>
                </a:lnTo>
                <a:close/>
                <a:moveTo>
                  <a:pt x="335095" y="761475"/>
                </a:moveTo>
                <a:lnTo>
                  <a:pt x="333930" y="762640"/>
                </a:lnTo>
                <a:lnTo>
                  <a:pt x="334189" y="763158"/>
                </a:lnTo>
                <a:lnTo>
                  <a:pt x="331858" y="767172"/>
                </a:lnTo>
                <a:lnTo>
                  <a:pt x="335484" y="769243"/>
                </a:lnTo>
                <a:lnTo>
                  <a:pt x="335484" y="761734"/>
                </a:lnTo>
                <a:lnTo>
                  <a:pt x="335095" y="761475"/>
                </a:lnTo>
                <a:close/>
              </a:path>
            </a:pathLst>
          </a:custGeom>
          <a:solidFill>
            <a:srgbClr val="008568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endParaRPr lang="es-ES" sz="1350" noProof="0" dirty="0"/>
          </a:p>
        </p:txBody>
      </p:sp>
      <p:sp>
        <p:nvSpPr>
          <p:cNvPr id="17" name="Forma libre: forma 21">
            <a:extLst>
              <a:ext uri="{FF2B5EF4-FFF2-40B4-BE49-F238E27FC236}">
                <a16:creationId xmlns:a16="http://schemas.microsoft.com/office/drawing/2014/main" id="{25266C67-DBF8-38DD-9C6D-71945FEB3B3D}"/>
              </a:ext>
            </a:extLst>
          </p:cNvPr>
          <p:cNvSpPr/>
          <p:nvPr/>
        </p:nvSpPr>
        <p:spPr>
          <a:xfrm>
            <a:off x="3423413" y="7002414"/>
            <a:ext cx="350412" cy="795165"/>
          </a:xfrm>
          <a:custGeom>
            <a:avLst/>
            <a:gdLst>
              <a:gd name="connsiteX0" fmla="*/ 19552 w 336649"/>
              <a:gd name="connsiteY0" fmla="*/ 0 h 763934"/>
              <a:gd name="connsiteX1" fmla="*/ 16315 w 336649"/>
              <a:gd name="connsiteY1" fmla="*/ 5568 h 763934"/>
              <a:gd name="connsiteX2" fmla="*/ 38715 w 336649"/>
              <a:gd name="connsiteY2" fmla="*/ 18516 h 763934"/>
              <a:gd name="connsiteX3" fmla="*/ 41952 w 336649"/>
              <a:gd name="connsiteY3" fmla="*/ 12948 h 763934"/>
              <a:gd name="connsiteX4" fmla="*/ 19552 w 336649"/>
              <a:gd name="connsiteY4" fmla="*/ 0 h 763934"/>
              <a:gd name="connsiteX5" fmla="*/ 64352 w 336649"/>
              <a:gd name="connsiteY5" fmla="*/ 25896 h 763934"/>
              <a:gd name="connsiteX6" fmla="*/ 61115 w 336649"/>
              <a:gd name="connsiteY6" fmla="*/ 31464 h 763934"/>
              <a:gd name="connsiteX7" fmla="*/ 83515 w 336649"/>
              <a:gd name="connsiteY7" fmla="*/ 44412 h 763934"/>
              <a:gd name="connsiteX8" fmla="*/ 86752 w 336649"/>
              <a:gd name="connsiteY8" fmla="*/ 38844 h 763934"/>
              <a:gd name="connsiteX9" fmla="*/ 64352 w 336649"/>
              <a:gd name="connsiteY9" fmla="*/ 25896 h 763934"/>
              <a:gd name="connsiteX10" fmla="*/ 109152 w 336649"/>
              <a:gd name="connsiteY10" fmla="*/ 51792 h 763934"/>
              <a:gd name="connsiteX11" fmla="*/ 105915 w 336649"/>
              <a:gd name="connsiteY11" fmla="*/ 57360 h 763934"/>
              <a:gd name="connsiteX12" fmla="*/ 128445 w 336649"/>
              <a:gd name="connsiteY12" fmla="*/ 70308 h 763934"/>
              <a:gd name="connsiteX13" fmla="*/ 131682 w 336649"/>
              <a:gd name="connsiteY13" fmla="*/ 64740 h 763934"/>
              <a:gd name="connsiteX14" fmla="*/ 109152 w 336649"/>
              <a:gd name="connsiteY14" fmla="*/ 51792 h 763934"/>
              <a:gd name="connsiteX15" fmla="*/ 154082 w 336649"/>
              <a:gd name="connsiteY15" fmla="*/ 77688 h 763934"/>
              <a:gd name="connsiteX16" fmla="*/ 150845 w 336649"/>
              <a:gd name="connsiteY16" fmla="*/ 83256 h 763934"/>
              <a:gd name="connsiteX17" fmla="*/ 173245 w 336649"/>
              <a:gd name="connsiteY17" fmla="*/ 96204 h 763934"/>
              <a:gd name="connsiteX18" fmla="*/ 176482 w 336649"/>
              <a:gd name="connsiteY18" fmla="*/ 90636 h 763934"/>
              <a:gd name="connsiteX19" fmla="*/ 154082 w 336649"/>
              <a:gd name="connsiteY19" fmla="*/ 77688 h 763934"/>
              <a:gd name="connsiteX20" fmla="*/ 198882 w 336649"/>
              <a:gd name="connsiteY20" fmla="*/ 103584 h 763934"/>
              <a:gd name="connsiteX21" fmla="*/ 195645 w 336649"/>
              <a:gd name="connsiteY21" fmla="*/ 109152 h 763934"/>
              <a:gd name="connsiteX22" fmla="*/ 218175 w 336649"/>
              <a:gd name="connsiteY22" fmla="*/ 122100 h 763934"/>
              <a:gd name="connsiteX23" fmla="*/ 221412 w 336649"/>
              <a:gd name="connsiteY23" fmla="*/ 116532 h 763934"/>
              <a:gd name="connsiteX24" fmla="*/ 198882 w 336649"/>
              <a:gd name="connsiteY24" fmla="*/ 103584 h 763934"/>
              <a:gd name="connsiteX25" fmla="*/ 243812 w 336649"/>
              <a:gd name="connsiteY25" fmla="*/ 129480 h 763934"/>
              <a:gd name="connsiteX26" fmla="*/ 240575 w 336649"/>
              <a:gd name="connsiteY26" fmla="*/ 135048 h 763934"/>
              <a:gd name="connsiteX27" fmla="*/ 262975 w 336649"/>
              <a:gd name="connsiteY27" fmla="*/ 147996 h 763934"/>
              <a:gd name="connsiteX28" fmla="*/ 266212 w 336649"/>
              <a:gd name="connsiteY28" fmla="*/ 142429 h 763934"/>
              <a:gd name="connsiteX29" fmla="*/ 243812 w 336649"/>
              <a:gd name="connsiteY29" fmla="*/ 129480 h 763934"/>
              <a:gd name="connsiteX30" fmla="*/ 288612 w 336649"/>
              <a:gd name="connsiteY30" fmla="*/ 155377 h 763934"/>
              <a:gd name="connsiteX31" fmla="*/ 285375 w 336649"/>
              <a:gd name="connsiteY31" fmla="*/ 160944 h 763934"/>
              <a:gd name="connsiteX32" fmla="*/ 307775 w 336649"/>
              <a:gd name="connsiteY32" fmla="*/ 173892 h 763934"/>
              <a:gd name="connsiteX33" fmla="*/ 311012 w 336649"/>
              <a:gd name="connsiteY33" fmla="*/ 168325 h 763934"/>
              <a:gd name="connsiteX34" fmla="*/ 288612 w 336649"/>
              <a:gd name="connsiteY34" fmla="*/ 155377 h 763934"/>
              <a:gd name="connsiteX35" fmla="*/ 333412 w 336649"/>
              <a:gd name="connsiteY35" fmla="*/ 181273 h 763934"/>
              <a:gd name="connsiteX36" fmla="*/ 330305 w 336649"/>
              <a:gd name="connsiteY36" fmla="*/ 186840 h 763934"/>
              <a:gd name="connsiteX37" fmla="*/ 332765 w 336649"/>
              <a:gd name="connsiteY37" fmla="*/ 188265 h 763934"/>
              <a:gd name="connsiteX38" fmla="*/ 332765 w 336649"/>
              <a:gd name="connsiteY38" fmla="*/ 207557 h 763934"/>
              <a:gd name="connsiteX39" fmla="*/ 339239 w 336649"/>
              <a:gd name="connsiteY39" fmla="*/ 207557 h 763934"/>
              <a:gd name="connsiteX40" fmla="*/ 339239 w 336649"/>
              <a:gd name="connsiteY40" fmla="*/ 184510 h 763934"/>
              <a:gd name="connsiteX41" fmla="*/ 333412 w 336649"/>
              <a:gd name="connsiteY41" fmla="*/ 181273 h 763934"/>
              <a:gd name="connsiteX42" fmla="*/ 332765 w 336649"/>
              <a:gd name="connsiteY42" fmla="*/ 233453 h 763934"/>
              <a:gd name="connsiteX43" fmla="*/ 332765 w 336649"/>
              <a:gd name="connsiteY43" fmla="*/ 259349 h 763934"/>
              <a:gd name="connsiteX44" fmla="*/ 339239 w 336649"/>
              <a:gd name="connsiteY44" fmla="*/ 259349 h 763934"/>
              <a:gd name="connsiteX45" fmla="*/ 339239 w 336649"/>
              <a:gd name="connsiteY45" fmla="*/ 233453 h 763934"/>
              <a:gd name="connsiteX46" fmla="*/ 332765 w 336649"/>
              <a:gd name="connsiteY46" fmla="*/ 233453 h 763934"/>
              <a:gd name="connsiteX47" fmla="*/ 332765 w 336649"/>
              <a:gd name="connsiteY47" fmla="*/ 285245 h 763934"/>
              <a:gd name="connsiteX48" fmla="*/ 332765 w 336649"/>
              <a:gd name="connsiteY48" fmla="*/ 311142 h 763934"/>
              <a:gd name="connsiteX49" fmla="*/ 339239 w 336649"/>
              <a:gd name="connsiteY49" fmla="*/ 311142 h 763934"/>
              <a:gd name="connsiteX50" fmla="*/ 339239 w 336649"/>
              <a:gd name="connsiteY50" fmla="*/ 285245 h 763934"/>
              <a:gd name="connsiteX51" fmla="*/ 332765 w 336649"/>
              <a:gd name="connsiteY51" fmla="*/ 285245 h 763934"/>
              <a:gd name="connsiteX52" fmla="*/ 332765 w 336649"/>
              <a:gd name="connsiteY52" fmla="*/ 337038 h 763934"/>
              <a:gd name="connsiteX53" fmla="*/ 332765 w 336649"/>
              <a:gd name="connsiteY53" fmla="*/ 362934 h 763934"/>
              <a:gd name="connsiteX54" fmla="*/ 339239 w 336649"/>
              <a:gd name="connsiteY54" fmla="*/ 362934 h 763934"/>
              <a:gd name="connsiteX55" fmla="*/ 339239 w 336649"/>
              <a:gd name="connsiteY55" fmla="*/ 337038 h 763934"/>
              <a:gd name="connsiteX56" fmla="*/ 332765 w 336649"/>
              <a:gd name="connsiteY56" fmla="*/ 337038 h 763934"/>
              <a:gd name="connsiteX57" fmla="*/ 332765 w 336649"/>
              <a:gd name="connsiteY57" fmla="*/ 388830 h 763934"/>
              <a:gd name="connsiteX58" fmla="*/ 332765 w 336649"/>
              <a:gd name="connsiteY58" fmla="*/ 414726 h 763934"/>
              <a:gd name="connsiteX59" fmla="*/ 339239 w 336649"/>
              <a:gd name="connsiteY59" fmla="*/ 414726 h 763934"/>
              <a:gd name="connsiteX60" fmla="*/ 339239 w 336649"/>
              <a:gd name="connsiteY60" fmla="*/ 388830 h 763934"/>
              <a:gd name="connsiteX61" fmla="*/ 332765 w 336649"/>
              <a:gd name="connsiteY61" fmla="*/ 388830 h 763934"/>
              <a:gd name="connsiteX62" fmla="*/ 332765 w 336649"/>
              <a:gd name="connsiteY62" fmla="*/ 440622 h 763934"/>
              <a:gd name="connsiteX63" fmla="*/ 332765 w 336649"/>
              <a:gd name="connsiteY63" fmla="*/ 466518 h 763934"/>
              <a:gd name="connsiteX64" fmla="*/ 339239 w 336649"/>
              <a:gd name="connsiteY64" fmla="*/ 466518 h 763934"/>
              <a:gd name="connsiteX65" fmla="*/ 339239 w 336649"/>
              <a:gd name="connsiteY65" fmla="*/ 440622 h 763934"/>
              <a:gd name="connsiteX66" fmla="*/ 332765 w 336649"/>
              <a:gd name="connsiteY66" fmla="*/ 440622 h 763934"/>
              <a:gd name="connsiteX67" fmla="*/ 332765 w 336649"/>
              <a:gd name="connsiteY67" fmla="*/ 492414 h 763934"/>
              <a:gd name="connsiteX68" fmla="*/ 332765 w 336649"/>
              <a:gd name="connsiteY68" fmla="*/ 518310 h 763934"/>
              <a:gd name="connsiteX69" fmla="*/ 339239 w 336649"/>
              <a:gd name="connsiteY69" fmla="*/ 518310 h 763934"/>
              <a:gd name="connsiteX70" fmla="*/ 339239 w 336649"/>
              <a:gd name="connsiteY70" fmla="*/ 492414 h 763934"/>
              <a:gd name="connsiteX71" fmla="*/ 332765 w 336649"/>
              <a:gd name="connsiteY71" fmla="*/ 492414 h 763934"/>
              <a:gd name="connsiteX72" fmla="*/ 332765 w 336649"/>
              <a:gd name="connsiteY72" fmla="*/ 544206 h 763934"/>
              <a:gd name="connsiteX73" fmla="*/ 332765 w 336649"/>
              <a:gd name="connsiteY73" fmla="*/ 568290 h 763934"/>
              <a:gd name="connsiteX74" fmla="*/ 313990 w 336649"/>
              <a:gd name="connsiteY74" fmla="*/ 579037 h 763934"/>
              <a:gd name="connsiteX75" fmla="*/ 317227 w 336649"/>
              <a:gd name="connsiteY75" fmla="*/ 584734 h 763934"/>
              <a:gd name="connsiteX76" fmla="*/ 339239 w 336649"/>
              <a:gd name="connsiteY76" fmla="*/ 572045 h 763934"/>
              <a:gd name="connsiteX77" fmla="*/ 339239 w 336649"/>
              <a:gd name="connsiteY77" fmla="*/ 544206 h 763934"/>
              <a:gd name="connsiteX78" fmla="*/ 332765 w 336649"/>
              <a:gd name="connsiteY78" fmla="*/ 544206 h 763934"/>
              <a:gd name="connsiteX79" fmla="*/ 291590 w 336649"/>
              <a:gd name="connsiteY79" fmla="*/ 591985 h 763934"/>
              <a:gd name="connsiteX80" fmla="*/ 269190 w 336649"/>
              <a:gd name="connsiteY80" fmla="*/ 604933 h 763934"/>
              <a:gd name="connsiteX81" fmla="*/ 272427 w 336649"/>
              <a:gd name="connsiteY81" fmla="*/ 610630 h 763934"/>
              <a:gd name="connsiteX82" fmla="*/ 294827 w 336649"/>
              <a:gd name="connsiteY82" fmla="*/ 597682 h 763934"/>
              <a:gd name="connsiteX83" fmla="*/ 291590 w 336649"/>
              <a:gd name="connsiteY83" fmla="*/ 591985 h 763934"/>
              <a:gd name="connsiteX84" fmla="*/ 246660 w 336649"/>
              <a:gd name="connsiteY84" fmla="*/ 617881 h 763934"/>
              <a:gd name="connsiteX85" fmla="*/ 224260 w 336649"/>
              <a:gd name="connsiteY85" fmla="*/ 630829 h 763934"/>
              <a:gd name="connsiteX86" fmla="*/ 227497 w 336649"/>
              <a:gd name="connsiteY86" fmla="*/ 636526 h 763934"/>
              <a:gd name="connsiteX87" fmla="*/ 249897 w 336649"/>
              <a:gd name="connsiteY87" fmla="*/ 623578 h 763934"/>
              <a:gd name="connsiteX88" fmla="*/ 246660 w 336649"/>
              <a:gd name="connsiteY88" fmla="*/ 617881 h 763934"/>
              <a:gd name="connsiteX89" fmla="*/ 201860 w 336649"/>
              <a:gd name="connsiteY89" fmla="*/ 643777 h 763934"/>
              <a:gd name="connsiteX90" fmla="*/ 179460 w 336649"/>
              <a:gd name="connsiteY90" fmla="*/ 656725 h 763934"/>
              <a:gd name="connsiteX91" fmla="*/ 182697 w 336649"/>
              <a:gd name="connsiteY91" fmla="*/ 662422 h 763934"/>
              <a:gd name="connsiteX92" fmla="*/ 205097 w 336649"/>
              <a:gd name="connsiteY92" fmla="*/ 649474 h 763934"/>
              <a:gd name="connsiteX93" fmla="*/ 201860 w 336649"/>
              <a:gd name="connsiteY93" fmla="*/ 643777 h 763934"/>
              <a:gd name="connsiteX94" fmla="*/ 157060 w 336649"/>
              <a:gd name="connsiteY94" fmla="*/ 669673 h 763934"/>
              <a:gd name="connsiteX95" fmla="*/ 134530 w 336649"/>
              <a:gd name="connsiteY95" fmla="*/ 682621 h 763934"/>
              <a:gd name="connsiteX96" fmla="*/ 137767 w 336649"/>
              <a:gd name="connsiteY96" fmla="*/ 688318 h 763934"/>
              <a:gd name="connsiteX97" fmla="*/ 160297 w 336649"/>
              <a:gd name="connsiteY97" fmla="*/ 675370 h 763934"/>
              <a:gd name="connsiteX98" fmla="*/ 157060 w 336649"/>
              <a:gd name="connsiteY98" fmla="*/ 669673 h 763934"/>
              <a:gd name="connsiteX99" fmla="*/ 112130 w 336649"/>
              <a:gd name="connsiteY99" fmla="*/ 695569 h 763934"/>
              <a:gd name="connsiteX100" fmla="*/ 89730 w 336649"/>
              <a:gd name="connsiteY100" fmla="*/ 708517 h 763934"/>
              <a:gd name="connsiteX101" fmla="*/ 92967 w 336649"/>
              <a:gd name="connsiteY101" fmla="*/ 714214 h 763934"/>
              <a:gd name="connsiteX102" fmla="*/ 115367 w 336649"/>
              <a:gd name="connsiteY102" fmla="*/ 701266 h 763934"/>
              <a:gd name="connsiteX103" fmla="*/ 112130 w 336649"/>
              <a:gd name="connsiteY103" fmla="*/ 695569 h 763934"/>
              <a:gd name="connsiteX104" fmla="*/ 67330 w 336649"/>
              <a:gd name="connsiteY104" fmla="*/ 721465 h 763934"/>
              <a:gd name="connsiteX105" fmla="*/ 44930 w 336649"/>
              <a:gd name="connsiteY105" fmla="*/ 734413 h 763934"/>
              <a:gd name="connsiteX106" fmla="*/ 48167 w 336649"/>
              <a:gd name="connsiteY106" fmla="*/ 740110 h 763934"/>
              <a:gd name="connsiteX107" fmla="*/ 70567 w 336649"/>
              <a:gd name="connsiteY107" fmla="*/ 727162 h 763934"/>
              <a:gd name="connsiteX108" fmla="*/ 67330 w 336649"/>
              <a:gd name="connsiteY108" fmla="*/ 721465 h 763934"/>
              <a:gd name="connsiteX109" fmla="*/ 22400 w 336649"/>
              <a:gd name="connsiteY109" fmla="*/ 747361 h 763934"/>
              <a:gd name="connsiteX110" fmla="*/ 3625 w 336649"/>
              <a:gd name="connsiteY110" fmla="*/ 758238 h 763934"/>
              <a:gd name="connsiteX111" fmla="*/ 3237 w 336649"/>
              <a:gd name="connsiteY111" fmla="*/ 758108 h 763934"/>
              <a:gd name="connsiteX112" fmla="*/ 2072 w 336649"/>
              <a:gd name="connsiteY112" fmla="*/ 759274 h 763934"/>
              <a:gd name="connsiteX113" fmla="*/ 2331 w 336649"/>
              <a:gd name="connsiteY113" fmla="*/ 759662 h 763934"/>
              <a:gd name="connsiteX114" fmla="*/ 0 w 336649"/>
              <a:gd name="connsiteY114" fmla="*/ 763676 h 763934"/>
              <a:gd name="connsiteX115" fmla="*/ 3625 w 336649"/>
              <a:gd name="connsiteY115" fmla="*/ 765748 h 763934"/>
              <a:gd name="connsiteX116" fmla="*/ 25637 w 336649"/>
              <a:gd name="connsiteY116" fmla="*/ 753059 h 763934"/>
              <a:gd name="connsiteX117" fmla="*/ 22400 w 336649"/>
              <a:gd name="connsiteY117" fmla="*/ 747361 h 76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36649" h="763934">
                <a:moveTo>
                  <a:pt x="19552" y="0"/>
                </a:moveTo>
                <a:lnTo>
                  <a:pt x="16315" y="5568"/>
                </a:lnTo>
                <a:lnTo>
                  <a:pt x="38715" y="18516"/>
                </a:lnTo>
                <a:lnTo>
                  <a:pt x="41952" y="12948"/>
                </a:lnTo>
                <a:lnTo>
                  <a:pt x="19552" y="0"/>
                </a:lnTo>
                <a:close/>
                <a:moveTo>
                  <a:pt x="64352" y="25896"/>
                </a:moveTo>
                <a:lnTo>
                  <a:pt x="61115" y="31464"/>
                </a:lnTo>
                <a:lnTo>
                  <a:pt x="83515" y="44412"/>
                </a:lnTo>
                <a:lnTo>
                  <a:pt x="86752" y="38844"/>
                </a:lnTo>
                <a:lnTo>
                  <a:pt x="64352" y="25896"/>
                </a:lnTo>
                <a:close/>
                <a:moveTo>
                  <a:pt x="109152" y="51792"/>
                </a:moveTo>
                <a:lnTo>
                  <a:pt x="105915" y="57360"/>
                </a:lnTo>
                <a:lnTo>
                  <a:pt x="128445" y="70308"/>
                </a:lnTo>
                <a:lnTo>
                  <a:pt x="131682" y="64740"/>
                </a:lnTo>
                <a:lnTo>
                  <a:pt x="109152" y="51792"/>
                </a:lnTo>
                <a:close/>
                <a:moveTo>
                  <a:pt x="154082" y="77688"/>
                </a:moveTo>
                <a:lnTo>
                  <a:pt x="150845" y="83256"/>
                </a:lnTo>
                <a:lnTo>
                  <a:pt x="173245" y="96204"/>
                </a:lnTo>
                <a:lnTo>
                  <a:pt x="176482" y="90636"/>
                </a:lnTo>
                <a:lnTo>
                  <a:pt x="154082" y="77688"/>
                </a:lnTo>
                <a:close/>
                <a:moveTo>
                  <a:pt x="198882" y="103584"/>
                </a:moveTo>
                <a:lnTo>
                  <a:pt x="195645" y="109152"/>
                </a:lnTo>
                <a:lnTo>
                  <a:pt x="218175" y="122100"/>
                </a:lnTo>
                <a:lnTo>
                  <a:pt x="221412" y="116532"/>
                </a:lnTo>
                <a:lnTo>
                  <a:pt x="198882" y="103584"/>
                </a:lnTo>
                <a:close/>
                <a:moveTo>
                  <a:pt x="243812" y="129480"/>
                </a:moveTo>
                <a:lnTo>
                  <a:pt x="240575" y="135048"/>
                </a:lnTo>
                <a:lnTo>
                  <a:pt x="262975" y="147996"/>
                </a:lnTo>
                <a:lnTo>
                  <a:pt x="266212" y="142429"/>
                </a:lnTo>
                <a:lnTo>
                  <a:pt x="243812" y="129480"/>
                </a:lnTo>
                <a:close/>
                <a:moveTo>
                  <a:pt x="288612" y="155377"/>
                </a:moveTo>
                <a:lnTo>
                  <a:pt x="285375" y="160944"/>
                </a:lnTo>
                <a:lnTo>
                  <a:pt x="307775" y="173892"/>
                </a:lnTo>
                <a:lnTo>
                  <a:pt x="311012" y="168325"/>
                </a:lnTo>
                <a:lnTo>
                  <a:pt x="288612" y="155377"/>
                </a:lnTo>
                <a:close/>
                <a:moveTo>
                  <a:pt x="333412" y="181273"/>
                </a:moveTo>
                <a:lnTo>
                  <a:pt x="330305" y="186840"/>
                </a:lnTo>
                <a:lnTo>
                  <a:pt x="332765" y="188265"/>
                </a:lnTo>
                <a:lnTo>
                  <a:pt x="332765" y="207557"/>
                </a:lnTo>
                <a:lnTo>
                  <a:pt x="339239" y="207557"/>
                </a:lnTo>
                <a:lnTo>
                  <a:pt x="339239" y="184510"/>
                </a:lnTo>
                <a:lnTo>
                  <a:pt x="333412" y="181273"/>
                </a:lnTo>
                <a:close/>
                <a:moveTo>
                  <a:pt x="332765" y="233453"/>
                </a:moveTo>
                <a:lnTo>
                  <a:pt x="332765" y="259349"/>
                </a:lnTo>
                <a:lnTo>
                  <a:pt x="339239" y="259349"/>
                </a:lnTo>
                <a:lnTo>
                  <a:pt x="339239" y="233453"/>
                </a:lnTo>
                <a:lnTo>
                  <a:pt x="332765" y="233453"/>
                </a:lnTo>
                <a:close/>
                <a:moveTo>
                  <a:pt x="332765" y="285245"/>
                </a:moveTo>
                <a:lnTo>
                  <a:pt x="332765" y="311142"/>
                </a:lnTo>
                <a:lnTo>
                  <a:pt x="339239" y="311142"/>
                </a:lnTo>
                <a:lnTo>
                  <a:pt x="339239" y="285245"/>
                </a:lnTo>
                <a:lnTo>
                  <a:pt x="332765" y="285245"/>
                </a:lnTo>
                <a:close/>
                <a:moveTo>
                  <a:pt x="332765" y="337038"/>
                </a:moveTo>
                <a:lnTo>
                  <a:pt x="332765" y="362934"/>
                </a:lnTo>
                <a:lnTo>
                  <a:pt x="339239" y="362934"/>
                </a:lnTo>
                <a:lnTo>
                  <a:pt x="339239" y="337038"/>
                </a:lnTo>
                <a:lnTo>
                  <a:pt x="332765" y="337038"/>
                </a:lnTo>
                <a:close/>
                <a:moveTo>
                  <a:pt x="332765" y="388830"/>
                </a:moveTo>
                <a:lnTo>
                  <a:pt x="332765" y="414726"/>
                </a:lnTo>
                <a:lnTo>
                  <a:pt x="339239" y="414726"/>
                </a:lnTo>
                <a:lnTo>
                  <a:pt x="339239" y="388830"/>
                </a:lnTo>
                <a:lnTo>
                  <a:pt x="332765" y="388830"/>
                </a:lnTo>
                <a:close/>
                <a:moveTo>
                  <a:pt x="332765" y="440622"/>
                </a:moveTo>
                <a:lnTo>
                  <a:pt x="332765" y="466518"/>
                </a:lnTo>
                <a:lnTo>
                  <a:pt x="339239" y="466518"/>
                </a:lnTo>
                <a:lnTo>
                  <a:pt x="339239" y="440622"/>
                </a:lnTo>
                <a:lnTo>
                  <a:pt x="332765" y="440622"/>
                </a:lnTo>
                <a:close/>
                <a:moveTo>
                  <a:pt x="332765" y="492414"/>
                </a:moveTo>
                <a:lnTo>
                  <a:pt x="332765" y="518310"/>
                </a:lnTo>
                <a:lnTo>
                  <a:pt x="339239" y="518310"/>
                </a:lnTo>
                <a:lnTo>
                  <a:pt x="339239" y="492414"/>
                </a:lnTo>
                <a:lnTo>
                  <a:pt x="332765" y="492414"/>
                </a:lnTo>
                <a:close/>
                <a:moveTo>
                  <a:pt x="332765" y="544206"/>
                </a:moveTo>
                <a:lnTo>
                  <a:pt x="332765" y="568290"/>
                </a:lnTo>
                <a:lnTo>
                  <a:pt x="313990" y="579037"/>
                </a:lnTo>
                <a:lnTo>
                  <a:pt x="317227" y="584734"/>
                </a:lnTo>
                <a:lnTo>
                  <a:pt x="339239" y="572045"/>
                </a:lnTo>
                <a:lnTo>
                  <a:pt x="339239" y="544206"/>
                </a:lnTo>
                <a:lnTo>
                  <a:pt x="332765" y="544206"/>
                </a:lnTo>
                <a:close/>
                <a:moveTo>
                  <a:pt x="291590" y="591985"/>
                </a:moveTo>
                <a:lnTo>
                  <a:pt x="269190" y="604933"/>
                </a:lnTo>
                <a:lnTo>
                  <a:pt x="272427" y="610630"/>
                </a:lnTo>
                <a:lnTo>
                  <a:pt x="294827" y="597682"/>
                </a:lnTo>
                <a:lnTo>
                  <a:pt x="291590" y="591985"/>
                </a:lnTo>
                <a:close/>
                <a:moveTo>
                  <a:pt x="246660" y="617881"/>
                </a:moveTo>
                <a:lnTo>
                  <a:pt x="224260" y="630829"/>
                </a:lnTo>
                <a:lnTo>
                  <a:pt x="227497" y="636526"/>
                </a:lnTo>
                <a:lnTo>
                  <a:pt x="249897" y="623578"/>
                </a:lnTo>
                <a:lnTo>
                  <a:pt x="246660" y="617881"/>
                </a:lnTo>
                <a:close/>
                <a:moveTo>
                  <a:pt x="201860" y="643777"/>
                </a:moveTo>
                <a:lnTo>
                  <a:pt x="179460" y="656725"/>
                </a:lnTo>
                <a:lnTo>
                  <a:pt x="182697" y="662422"/>
                </a:lnTo>
                <a:lnTo>
                  <a:pt x="205097" y="649474"/>
                </a:lnTo>
                <a:lnTo>
                  <a:pt x="201860" y="643777"/>
                </a:lnTo>
                <a:close/>
                <a:moveTo>
                  <a:pt x="157060" y="669673"/>
                </a:moveTo>
                <a:lnTo>
                  <a:pt x="134530" y="682621"/>
                </a:lnTo>
                <a:lnTo>
                  <a:pt x="137767" y="688318"/>
                </a:lnTo>
                <a:lnTo>
                  <a:pt x="160297" y="675370"/>
                </a:lnTo>
                <a:lnTo>
                  <a:pt x="157060" y="669673"/>
                </a:lnTo>
                <a:close/>
                <a:moveTo>
                  <a:pt x="112130" y="695569"/>
                </a:moveTo>
                <a:lnTo>
                  <a:pt x="89730" y="708517"/>
                </a:lnTo>
                <a:lnTo>
                  <a:pt x="92967" y="714214"/>
                </a:lnTo>
                <a:lnTo>
                  <a:pt x="115367" y="701266"/>
                </a:lnTo>
                <a:lnTo>
                  <a:pt x="112130" y="695569"/>
                </a:lnTo>
                <a:close/>
                <a:moveTo>
                  <a:pt x="67330" y="721465"/>
                </a:moveTo>
                <a:lnTo>
                  <a:pt x="44930" y="734413"/>
                </a:lnTo>
                <a:lnTo>
                  <a:pt x="48167" y="740110"/>
                </a:lnTo>
                <a:lnTo>
                  <a:pt x="70567" y="727162"/>
                </a:lnTo>
                <a:lnTo>
                  <a:pt x="67330" y="721465"/>
                </a:lnTo>
                <a:close/>
                <a:moveTo>
                  <a:pt x="22400" y="747361"/>
                </a:moveTo>
                <a:lnTo>
                  <a:pt x="3625" y="758238"/>
                </a:lnTo>
                <a:lnTo>
                  <a:pt x="3237" y="758108"/>
                </a:lnTo>
                <a:lnTo>
                  <a:pt x="2072" y="759274"/>
                </a:lnTo>
                <a:lnTo>
                  <a:pt x="2331" y="759662"/>
                </a:lnTo>
                <a:lnTo>
                  <a:pt x="0" y="763676"/>
                </a:lnTo>
                <a:lnTo>
                  <a:pt x="3625" y="765748"/>
                </a:lnTo>
                <a:lnTo>
                  <a:pt x="25637" y="753059"/>
                </a:lnTo>
                <a:lnTo>
                  <a:pt x="22400" y="747361"/>
                </a:lnTo>
                <a:close/>
              </a:path>
            </a:pathLst>
          </a:custGeom>
          <a:solidFill>
            <a:srgbClr val="DBB200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endParaRPr lang="es-ES" sz="1350" noProof="0" dirty="0"/>
          </a:p>
        </p:txBody>
      </p:sp>
      <p:sp>
        <p:nvSpPr>
          <p:cNvPr id="18" name="Forma libre: forma 23">
            <a:extLst>
              <a:ext uri="{FF2B5EF4-FFF2-40B4-BE49-F238E27FC236}">
                <a16:creationId xmlns:a16="http://schemas.microsoft.com/office/drawing/2014/main" id="{8B5C27FF-EB3C-A5DE-CFA2-160A92986F69}"/>
              </a:ext>
            </a:extLst>
          </p:cNvPr>
          <p:cNvSpPr/>
          <p:nvPr/>
        </p:nvSpPr>
        <p:spPr>
          <a:xfrm>
            <a:off x="3831507" y="3130092"/>
            <a:ext cx="13477" cy="485186"/>
          </a:xfrm>
          <a:custGeom>
            <a:avLst/>
            <a:gdLst>
              <a:gd name="connsiteX0" fmla="*/ 0 w 12948"/>
              <a:gd name="connsiteY0" fmla="*/ 0 h 466129"/>
              <a:gd name="connsiteX1" fmla="*/ 22789 w 12948"/>
              <a:gd name="connsiteY1" fmla="*/ 0 h 466129"/>
              <a:gd name="connsiteX2" fmla="*/ 22789 w 12948"/>
              <a:gd name="connsiteY2" fmla="*/ 467554 h 466129"/>
              <a:gd name="connsiteX3" fmla="*/ 0 w 12948"/>
              <a:gd name="connsiteY3" fmla="*/ 467554 h 46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8" h="466129">
                <a:moveTo>
                  <a:pt x="0" y="0"/>
                </a:moveTo>
                <a:lnTo>
                  <a:pt x="22789" y="0"/>
                </a:lnTo>
                <a:lnTo>
                  <a:pt x="22789" y="467554"/>
                </a:lnTo>
                <a:lnTo>
                  <a:pt x="0" y="467554"/>
                </a:lnTo>
                <a:close/>
              </a:path>
            </a:pathLst>
          </a:custGeom>
          <a:solidFill>
            <a:srgbClr val="091D31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endParaRPr lang="es-ES" sz="1350" noProof="0" dirty="0"/>
          </a:p>
        </p:txBody>
      </p:sp>
      <p:sp>
        <p:nvSpPr>
          <p:cNvPr id="19" name="Forma libre: forma 33">
            <a:extLst>
              <a:ext uri="{FF2B5EF4-FFF2-40B4-BE49-F238E27FC236}">
                <a16:creationId xmlns:a16="http://schemas.microsoft.com/office/drawing/2014/main" id="{27CA74EA-5410-8C9C-ED3F-E74BCD951497}"/>
              </a:ext>
            </a:extLst>
          </p:cNvPr>
          <p:cNvSpPr/>
          <p:nvPr/>
        </p:nvSpPr>
        <p:spPr>
          <a:xfrm>
            <a:off x="3831507" y="4764494"/>
            <a:ext cx="13477" cy="485186"/>
          </a:xfrm>
          <a:custGeom>
            <a:avLst/>
            <a:gdLst>
              <a:gd name="connsiteX0" fmla="*/ 0 w 12948"/>
              <a:gd name="connsiteY0" fmla="*/ 0 h 466129"/>
              <a:gd name="connsiteX1" fmla="*/ 22789 w 12948"/>
              <a:gd name="connsiteY1" fmla="*/ 0 h 466129"/>
              <a:gd name="connsiteX2" fmla="*/ 22789 w 12948"/>
              <a:gd name="connsiteY2" fmla="*/ 467554 h 466129"/>
              <a:gd name="connsiteX3" fmla="*/ 0 w 12948"/>
              <a:gd name="connsiteY3" fmla="*/ 467554 h 46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8" h="466129">
                <a:moveTo>
                  <a:pt x="0" y="0"/>
                </a:moveTo>
                <a:lnTo>
                  <a:pt x="22789" y="0"/>
                </a:lnTo>
                <a:lnTo>
                  <a:pt x="22789" y="467554"/>
                </a:lnTo>
                <a:lnTo>
                  <a:pt x="0" y="467554"/>
                </a:lnTo>
                <a:close/>
              </a:path>
            </a:pathLst>
          </a:custGeom>
          <a:solidFill>
            <a:srgbClr val="405D8F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endParaRPr lang="es-ES" sz="1350" noProof="0" dirty="0"/>
          </a:p>
        </p:txBody>
      </p:sp>
      <p:sp>
        <p:nvSpPr>
          <p:cNvPr id="20" name="Forma libre: forma 35">
            <a:extLst>
              <a:ext uri="{FF2B5EF4-FFF2-40B4-BE49-F238E27FC236}">
                <a16:creationId xmlns:a16="http://schemas.microsoft.com/office/drawing/2014/main" id="{9E0627AF-2C55-405B-9374-911F62548E83}"/>
              </a:ext>
            </a:extLst>
          </p:cNvPr>
          <p:cNvSpPr/>
          <p:nvPr/>
        </p:nvSpPr>
        <p:spPr>
          <a:xfrm>
            <a:off x="3831507" y="6336630"/>
            <a:ext cx="13477" cy="485186"/>
          </a:xfrm>
          <a:custGeom>
            <a:avLst/>
            <a:gdLst>
              <a:gd name="connsiteX0" fmla="*/ 0 w 12948"/>
              <a:gd name="connsiteY0" fmla="*/ 0 h 466129"/>
              <a:gd name="connsiteX1" fmla="*/ 22789 w 12948"/>
              <a:gd name="connsiteY1" fmla="*/ 0 h 466129"/>
              <a:gd name="connsiteX2" fmla="*/ 22789 w 12948"/>
              <a:gd name="connsiteY2" fmla="*/ 467554 h 466129"/>
              <a:gd name="connsiteX3" fmla="*/ 0 w 12948"/>
              <a:gd name="connsiteY3" fmla="*/ 467554 h 46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8" h="466129">
                <a:moveTo>
                  <a:pt x="0" y="0"/>
                </a:moveTo>
                <a:lnTo>
                  <a:pt x="22789" y="0"/>
                </a:lnTo>
                <a:lnTo>
                  <a:pt x="22789" y="467554"/>
                </a:lnTo>
                <a:lnTo>
                  <a:pt x="0" y="467554"/>
                </a:lnTo>
                <a:close/>
              </a:path>
            </a:pathLst>
          </a:custGeom>
          <a:solidFill>
            <a:srgbClr val="008568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endParaRPr lang="es-ES" sz="1350" noProof="0" dirty="0"/>
          </a:p>
        </p:txBody>
      </p:sp>
      <p:sp>
        <p:nvSpPr>
          <p:cNvPr id="26" name="CuadroTexto 156">
            <a:extLst>
              <a:ext uri="{FF2B5EF4-FFF2-40B4-BE49-F238E27FC236}">
                <a16:creationId xmlns:a16="http://schemas.microsoft.com/office/drawing/2014/main" id="{37F93DCB-BCAA-A23A-830F-209303E4B1F1}"/>
              </a:ext>
            </a:extLst>
          </p:cNvPr>
          <p:cNvSpPr txBox="1"/>
          <p:nvPr/>
        </p:nvSpPr>
        <p:spPr>
          <a:xfrm>
            <a:off x="587231" y="7228753"/>
            <a:ext cx="1864541" cy="10002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ES" sz="1200" b="1" noProof="0" dirty="0">
                <a:solidFill>
                  <a:srgbClr val="DBB200"/>
                </a:solidFill>
                <a:latin typeface="Arial Narrow" panose="020B0606020202030204" pitchFamily="34" charset="0"/>
              </a:rPr>
              <a:t>Usar HTTPS siempre</a:t>
            </a:r>
          </a:p>
          <a:p>
            <a:endParaRPr lang="es-ES" sz="1300" b="1" noProof="0" dirty="0">
              <a:solidFill>
                <a:srgbClr val="DBB2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1000" noProof="0" dirty="0">
                <a:solidFill>
                  <a:srgbClr val="DBB200"/>
                </a:solidFill>
                <a:latin typeface="Arial Narrow" panose="020B0606020202030204" pitchFamily="34" charset="0"/>
              </a:rPr>
              <a:t>Accede solo a sitios web que comiencen con "https://". Esto indica una conexión segura. No ingreses contraseñas en páginas sin cifrado.</a:t>
            </a:r>
          </a:p>
        </p:txBody>
      </p:sp>
      <p:cxnSp>
        <p:nvCxnSpPr>
          <p:cNvPr id="27" name="Conector recto 92">
            <a:extLst>
              <a:ext uri="{FF2B5EF4-FFF2-40B4-BE49-F238E27FC236}">
                <a16:creationId xmlns:a16="http://schemas.microsoft.com/office/drawing/2014/main" id="{41FC2D05-0601-1794-572E-E0021476272E}"/>
              </a:ext>
            </a:extLst>
          </p:cNvPr>
          <p:cNvCxnSpPr>
            <a:cxnSpLocks/>
          </p:cNvCxnSpPr>
          <p:nvPr/>
        </p:nvCxnSpPr>
        <p:spPr>
          <a:xfrm flipV="1">
            <a:off x="2637008" y="4228870"/>
            <a:ext cx="380052" cy="335795"/>
          </a:xfrm>
          <a:prstGeom prst="line">
            <a:avLst/>
          </a:prstGeom>
          <a:ln w="12700">
            <a:solidFill>
              <a:srgbClr val="293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165">
            <a:extLst>
              <a:ext uri="{FF2B5EF4-FFF2-40B4-BE49-F238E27FC236}">
                <a16:creationId xmlns:a16="http://schemas.microsoft.com/office/drawing/2014/main" id="{217BEEAD-418C-D86E-6E5B-866C655208FB}"/>
              </a:ext>
            </a:extLst>
          </p:cNvPr>
          <p:cNvCxnSpPr>
            <a:cxnSpLocks/>
          </p:cNvCxnSpPr>
          <p:nvPr/>
        </p:nvCxnSpPr>
        <p:spPr>
          <a:xfrm>
            <a:off x="2637008" y="5831036"/>
            <a:ext cx="380052" cy="0"/>
          </a:xfrm>
          <a:prstGeom prst="line">
            <a:avLst/>
          </a:prstGeom>
          <a:ln w="12700">
            <a:solidFill>
              <a:srgbClr val="CCD5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166">
            <a:extLst>
              <a:ext uri="{FF2B5EF4-FFF2-40B4-BE49-F238E27FC236}">
                <a16:creationId xmlns:a16="http://schemas.microsoft.com/office/drawing/2014/main" id="{1AF4954F-59D6-7D65-11F4-0CE06C846AC5}"/>
              </a:ext>
            </a:extLst>
          </p:cNvPr>
          <p:cNvCxnSpPr>
            <a:cxnSpLocks/>
          </p:cNvCxnSpPr>
          <p:nvPr/>
        </p:nvCxnSpPr>
        <p:spPr>
          <a:xfrm>
            <a:off x="2637008" y="7441132"/>
            <a:ext cx="380052" cy="0"/>
          </a:xfrm>
          <a:prstGeom prst="line">
            <a:avLst/>
          </a:prstGeom>
          <a:ln w="12700">
            <a:solidFill>
              <a:srgbClr val="DB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167">
            <a:extLst>
              <a:ext uri="{FF2B5EF4-FFF2-40B4-BE49-F238E27FC236}">
                <a16:creationId xmlns:a16="http://schemas.microsoft.com/office/drawing/2014/main" id="{BD1E6AA0-24F6-06DA-50A5-8AD6AE194151}"/>
              </a:ext>
            </a:extLst>
          </p:cNvPr>
          <p:cNvCxnSpPr>
            <a:cxnSpLocks/>
          </p:cNvCxnSpPr>
          <p:nvPr/>
        </p:nvCxnSpPr>
        <p:spPr>
          <a:xfrm>
            <a:off x="3849868" y="3376232"/>
            <a:ext cx="380052" cy="0"/>
          </a:xfrm>
          <a:prstGeom prst="line">
            <a:avLst/>
          </a:prstGeom>
          <a:ln w="12700">
            <a:solidFill>
              <a:srgbClr val="091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168">
            <a:extLst>
              <a:ext uri="{FF2B5EF4-FFF2-40B4-BE49-F238E27FC236}">
                <a16:creationId xmlns:a16="http://schemas.microsoft.com/office/drawing/2014/main" id="{43AA8EC2-3C15-3C66-4AD9-D0FF15CC1151}"/>
              </a:ext>
            </a:extLst>
          </p:cNvPr>
          <p:cNvCxnSpPr>
            <a:cxnSpLocks/>
          </p:cNvCxnSpPr>
          <p:nvPr/>
        </p:nvCxnSpPr>
        <p:spPr>
          <a:xfrm>
            <a:off x="3849868" y="4978397"/>
            <a:ext cx="380052" cy="0"/>
          </a:xfrm>
          <a:prstGeom prst="line">
            <a:avLst/>
          </a:prstGeom>
          <a:ln w="12700">
            <a:solidFill>
              <a:srgbClr val="405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169">
            <a:extLst>
              <a:ext uri="{FF2B5EF4-FFF2-40B4-BE49-F238E27FC236}">
                <a16:creationId xmlns:a16="http://schemas.microsoft.com/office/drawing/2014/main" id="{88A1CDB1-9E53-23C8-B13B-534F476ACFBC}"/>
              </a:ext>
            </a:extLst>
          </p:cNvPr>
          <p:cNvCxnSpPr>
            <a:cxnSpLocks/>
          </p:cNvCxnSpPr>
          <p:nvPr/>
        </p:nvCxnSpPr>
        <p:spPr>
          <a:xfrm>
            <a:off x="3849868" y="6588494"/>
            <a:ext cx="380052" cy="0"/>
          </a:xfrm>
          <a:prstGeom prst="line">
            <a:avLst/>
          </a:prstGeom>
          <a:ln w="12700">
            <a:solidFill>
              <a:srgbClr val="0085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162">
            <a:extLst>
              <a:ext uri="{FF2B5EF4-FFF2-40B4-BE49-F238E27FC236}">
                <a16:creationId xmlns:a16="http://schemas.microsoft.com/office/drawing/2014/main" id="{64E10D9B-7A8E-AD94-3067-75EEA5B3591E}"/>
              </a:ext>
            </a:extLst>
          </p:cNvPr>
          <p:cNvSpPr/>
          <p:nvPr/>
        </p:nvSpPr>
        <p:spPr>
          <a:xfrm>
            <a:off x="453982" y="7088524"/>
            <a:ext cx="2183025" cy="1280733"/>
          </a:xfrm>
          <a:prstGeom prst="rect">
            <a:avLst/>
          </a:prstGeom>
          <a:noFill/>
          <a:ln>
            <a:solidFill>
              <a:srgbClr val="DB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l"/>
            <a:endParaRPr lang="es-ES" sz="1125" noProof="0" dirty="0">
              <a:solidFill>
                <a:schemeClr val="bg1"/>
              </a:solidFill>
            </a:endParaRPr>
          </a:p>
        </p:txBody>
      </p:sp>
      <p:sp>
        <p:nvSpPr>
          <p:cNvPr id="46" name="Rectángulo 171">
            <a:extLst>
              <a:ext uri="{FF2B5EF4-FFF2-40B4-BE49-F238E27FC236}">
                <a16:creationId xmlns:a16="http://schemas.microsoft.com/office/drawing/2014/main" id="{FF058553-4800-6CE2-05E7-286BD703C9AC}"/>
              </a:ext>
            </a:extLst>
          </p:cNvPr>
          <p:cNvSpPr/>
          <p:nvPr/>
        </p:nvSpPr>
        <p:spPr>
          <a:xfrm>
            <a:off x="326931" y="7075437"/>
            <a:ext cx="133249" cy="1303200"/>
          </a:xfrm>
          <a:prstGeom prst="rect">
            <a:avLst/>
          </a:prstGeom>
          <a:solidFill>
            <a:srgbClr val="DB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l"/>
            <a:endParaRPr lang="es-ES" sz="1125" noProof="0" dirty="0">
              <a:solidFill>
                <a:schemeClr val="bg1"/>
              </a:solidFill>
            </a:endParaRPr>
          </a:p>
        </p:txBody>
      </p:sp>
      <p:sp>
        <p:nvSpPr>
          <p:cNvPr id="54" name="Forma libre: forma 23">
            <a:extLst>
              <a:ext uri="{FF2B5EF4-FFF2-40B4-BE49-F238E27FC236}">
                <a16:creationId xmlns:a16="http://schemas.microsoft.com/office/drawing/2014/main" id="{D1238ACC-684E-A205-8FE9-E90E514143B2}"/>
              </a:ext>
            </a:extLst>
          </p:cNvPr>
          <p:cNvSpPr/>
          <p:nvPr/>
        </p:nvSpPr>
        <p:spPr>
          <a:xfrm>
            <a:off x="3006939" y="3986276"/>
            <a:ext cx="13477" cy="485186"/>
          </a:xfrm>
          <a:custGeom>
            <a:avLst/>
            <a:gdLst>
              <a:gd name="connsiteX0" fmla="*/ 0 w 12948"/>
              <a:gd name="connsiteY0" fmla="*/ 0 h 466129"/>
              <a:gd name="connsiteX1" fmla="*/ 22789 w 12948"/>
              <a:gd name="connsiteY1" fmla="*/ 0 h 466129"/>
              <a:gd name="connsiteX2" fmla="*/ 22789 w 12948"/>
              <a:gd name="connsiteY2" fmla="*/ 467554 h 466129"/>
              <a:gd name="connsiteX3" fmla="*/ 0 w 12948"/>
              <a:gd name="connsiteY3" fmla="*/ 467554 h 46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8" h="466129">
                <a:moveTo>
                  <a:pt x="0" y="0"/>
                </a:moveTo>
                <a:lnTo>
                  <a:pt x="22789" y="0"/>
                </a:lnTo>
                <a:lnTo>
                  <a:pt x="22789" y="467554"/>
                </a:lnTo>
                <a:lnTo>
                  <a:pt x="0" y="467554"/>
                </a:lnTo>
                <a:close/>
              </a:path>
            </a:pathLst>
          </a:custGeom>
          <a:solidFill>
            <a:srgbClr val="091D31"/>
          </a:solidFill>
          <a:ln w="12948" cap="flat">
            <a:solidFill>
              <a:srgbClr val="29335B"/>
            </a:solidFill>
            <a:prstDash val="solid"/>
            <a:miter/>
          </a:ln>
        </p:spPr>
        <p:txBody>
          <a:bodyPr rtlCol="0" anchor="ctr"/>
          <a:lstStyle/>
          <a:p>
            <a:endParaRPr lang="es-ES" sz="1350" noProof="0" dirty="0"/>
          </a:p>
        </p:txBody>
      </p:sp>
      <p:sp>
        <p:nvSpPr>
          <p:cNvPr id="55" name="Forma libre: forma 33">
            <a:extLst>
              <a:ext uri="{FF2B5EF4-FFF2-40B4-BE49-F238E27FC236}">
                <a16:creationId xmlns:a16="http://schemas.microsoft.com/office/drawing/2014/main" id="{41CB0504-6A4D-D85D-4F04-CC9FC1B96799}"/>
              </a:ext>
            </a:extLst>
          </p:cNvPr>
          <p:cNvSpPr/>
          <p:nvPr/>
        </p:nvSpPr>
        <p:spPr>
          <a:xfrm>
            <a:off x="3006939" y="5569878"/>
            <a:ext cx="13477" cy="485186"/>
          </a:xfrm>
          <a:custGeom>
            <a:avLst/>
            <a:gdLst>
              <a:gd name="connsiteX0" fmla="*/ 0 w 12948"/>
              <a:gd name="connsiteY0" fmla="*/ 0 h 466129"/>
              <a:gd name="connsiteX1" fmla="*/ 22789 w 12948"/>
              <a:gd name="connsiteY1" fmla="*/ 0 h 466129"/>
              <a:gd name="connsiteX2" fmla="*/ 22789 w 12948"/>
              <a:gd name="connsiteY2" fmla="*/ 467554 h 466129"/>
              <a:gd name="connsiteX3" fmla="*/ 0 w 12948"/>
              <a:gd name="connsiteY3" fmla="*/ 467554 h 46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8" h="466129">
                <a:moveTo>
                  <a:pt x="0" y="0"/>
                </a:moveTo>
                <a:lnTo>
                  <a:pt x="22789" y="0"/>
                </a:lnTo>
                <a:lnTo>
                  <a:pt x="22789" y="467554"/>
                </a:lnTo>
                <a:lnTo>
                  <a:pt x="0" y="467554"/>
                </a:lnTo>
                <a:close/>
              </a:path>
            </a:pathLst>
          </a:custGeom>
          <a:solidFill>
            <a:srgbClr val="CCD5E2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endParaRPr lang="es-ES" sz="1350" noProof="0" dirty="0"/>
          </a:p>
        </p:txBody>
      </p:sp>
      <p:sp>
        <p:nvSpPr>
          <p:cNvPr id="56" name="Forma libre: forma 35">
            <a:extLst>
              <a:ext uri="{FF2B5EF4-FFF2-40B4-BE49-F238E27FC236}">
                <a16:creationId xmlns:a16="http://schemas.microsoft.com/office/drawing/2014/main" id="{C6105A92-8D32-C8EE-F2B5-C1429E7526A6}"/>
              </a:ext>
            </a:extLst>
          </p:cNvPr>
          <p:cNvSpPr/>
          <p:nvPr/>
        </p:nvSpPr>
        <p:spPr>
          <a:xfrm>
            <a:off x="3006939" y="7192814"/>
            <a:ext cx="13477" cy="485186"/>
          </a:xfrm>
          <a:custGeom>
            <a:avLst/>
            <a:gdLst>
              <a:gd name="connsiteX0" fmla="*/ 0 w 12948"/>
              <a:gd name="connsiteY0" fmla="*/ 0 h 466129"/>
              <a:gd name="connsiteX1" fmla="*/ 22789 w 12948"/>
              <a:gd name="connsiteY1" fmla="*/ 0 h 466129"/>
              <a:gd name="connsiteX2" fmla="*/ 22789 w 12948"/>
              <a:gd name="connsiteY2" fmla="*/ 467554 h 466129"/>
              <a:gd name="connsiteX3" fmla="*/ 0 w 12948"/>
              <a:gd name="connsiteY3" fmla="*/ 467554 h 46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8" h="466129">
                <a:moveTo>
                  <a:pt x="0" y="0"/>
                </a:moveTo>
                <a:lnTo>
                  <a:pt x="22789" y="0"/>
                </a:lnTo>
                <a:lnTo>
                  <a:pt x="22789" y="467554"/>
                </a:lnTo>
                <a:lnTo>
                  <a:pt x="0" y="467554"/>
                </a:lnTo>
                <a:close/>
              </a:path>
            </a:pathLst>
          </a:custGeom>
          <a:solidFill>
            <a:srgbClr val="DBB200"/>
          </a:solidFill>
          <a:ln w="12948" cap="flat">
            <a:noFill/>
            <a:prstDash val="solid"/>
            <a:miter/>
          </a:ln>
        </p:spPr>
        <p:txBody>
          <a:bodyPr rtlCol="0" anchor="ctr"/>
          <a:lstStyle/>
          <a:p>
            <a:endParaRPr lang="es-ES" sz="1350" noProof="0" dirty="0"/>
          </a:p>
        </p:txBody>
      </p:sp>
      <p:sp>
        <p:nvSpPr>
          <p:cNvPr id="58" name="CuadroTexto 156">
            <a:extLst>
              <a:ext uri="{FF2B5EF4-FFF2-40B4-BE49-F238E27FC236}">
                <a16:creationId xmlns:a16="http://schemas.microsoft.com/office/drawing/2014/main" id="{1EBDB0EC-7F05-99EC-8F7F-12FBA1C98365}"/>
              </a:ext>
            </a:extLst>
          </p:cNvPr>
          <p:cNvSpPr txBox="1"/>
          <p:nvPr/>
        </p:nvSpPr>
        <p:spPr>
          <a:xfrm>
            <a:off x="588365" y="5575523"/>
            <a:ext cx="1867688" cy="11849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ES" sz="1200" b="1" noProof="0" dirty="0">
                <a:latin typeface="Arial Narrow" panose="020B0606020202030204" pitchFamily="34" charset="0"/>
              </a:rPr>
              <a:t>Desactivar las conexiones automáticas</a:t>
            </a:r>
          </a:p>
          <a:p>
            <a:endParaRPr lang="es-ES" sz="1300" b="1" noProof="0" dirty="0">
              <a:latin typeface="Arial Narrow" panose="020B0606020202030204" pitchFamily="34" charset="0"/>
            </a:endParaRPr>
          </a:p>
          <a:p>
            <a:pPr algn="just"/>
            <a:r>
              <a:rPr lang="es-ES" sz="1000" noProof="0" dirty="0">
                <a:solidFill>
                  <a:srgbClr val="000000"/>
                </a:solidFill>
                <a:latin typeface="Arial Narrow" panose="020B0606020202030204" pitchFamily="34" charset="0"/>
              </a:rPr>
              <a:t>Evita que tu dispositivo se conecte automáticamente a redes Wi-Fi o Bluetooth abiertas. Esto reduce el riesgo de accesos no deseados.</a:t>
            </a:r>
          </a:p>
        </p:txBody>
      </p:sp>
      <p:sp>
        <p:nvSpPr>
          <p:cNvPr id="60" name="Rectángulo 162">
            <a:extLst>
              <a:ext uri="{FF2B5EF4-FFF2-40B4-BE49-F238E27FC236}">
                <a16:creationId xmlns:a16="http://schemas.microsoft.com/office/drawing/2014/main" id="{A428701C-8015-B193-EEAE-8B8B7C7FA84E}"/>
              </a:ext>
            </a:extLst>
          </p:cNvPr>
          <p:cNvSpPr/>
          <p:nvPr/>
        </p:nvSpPr>
        <p:spPr>
          <a:xfrm>
            <a:off x="462005" y="5527627"/>
            <a:ext cx="2183025" cy="1280733"/>
          </a:xfrm>
          <a:prstGeom prst="rect">
            <a:avLst/>
          </a:prstGeom>
          <a:noFill/>
          <a:ln>
            <a:solidFill>
              <a:srgbClr val="CCD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l"/>
            <a:endParaRPr lang="es-ES" sz="1125" noProof="0" dirty="0">
              <a:solidFill>
                <a:schemeClr val="bg1"/>
              </a:solidFill>
            </a:endParaRPr>
          </a:p>
        </p:txBody>
      </p:sp>
      <p:sp>
        <p:nvSpPr>
          <p:cNvPr id="61" name="Rectángulo 171">
            <a:extLst>
              <a:ext uri="{FF2B5EF4-FFF2-40B4-BE49-F238E27FC236}">
                <a16:creationId xmlns:a16="http://schemas.microsoft.com/office/drawing/2014/main" id="{35D7AEFE-3E90-040E-0DDB-A3E980375323}"/>
              </a:ext>
            </a:extLst>
          </p:cNvPr>
          <p:cNvSpPr/>
          <p:nvPr/>
        </p:nvSpPr>
        <p:spPr>
          <a:xfrm>
            <a:off x="334954" y="5516141"/>
            <a:ext cx="133249" cy="1296000"/>
          </a:xfrm>
          <a:prstGeom prst="rect">
            <a:avLst/>
          </a:prstGeom>
          <a:solidFill>
            <a:srgbClr val="CCD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l"/>
            <a:endParaRPr lang="es-ES" sz="1125" noProof="0" dirty="0">
              <a:solidFill>
                <a:schemeClr val="bg1"/>
              </a:solidFill>
            </a:endParaRPr>
          </a:p>
        </p:txBody>
      </p:sp>
      <p:sp>
        <p:nvSpPr>
          <p:cNvPr id="62" name="CuadroTexto 156">
            <a:extLst>
              <a:ext uri="{FF2B5EF4-FFF2-40B4-BE49-F238E27FC236}">
                <a16:creationId xmlns:a16="http://schemas.microsoft.com/office/drawing/2014/main" id="{565DBAE7-3AF4-219C-7091-D8CB99C0EAF2}"/>
              </a:ext>
            </a:extLst>
          </p:cNvPr>
          <p:cNvSpPr txBox="1"/>
          <p:nvPr/>
        </p:nvSpPr>
        <p:spPr>
          <a:xfrm>
            <a:off x="588365" y="4046527"/>
            <a:ext cx="1867687" cy="84638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ES" sz="1200" b="1" noProof="0" dirty="0">
                <a:solidFill>
                  <a:srgbClr val="29335B"/>
                </a:solidFill>
                <a:latin typeface="Arial Narrow" panose="020B0606020202030204" pitchFamily="34" charset="0"/>
              </a:rPr>
              <a:t>Utilizar una VPN</a:t>
            </a:r>
          </a:p>
          <a:p>
            <a:endParaRPr lang="es-ES" sz="1300" b="1" noProof="0" dirty="0">
              <a:solidFill>
                <a:srgbClr val="29335B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1000" noProof="0" dirty="0">
                <a:solidFill>
                  <a:srgbClr val="29335B"/>
                </a:solidFill>
                <a:latin typeface="Arial Narrow" panose="020B0606020202030204" pitchFamily="34" charset="0"/>
              </a:rPr>
              <a:t>Usa una red privada virtual (VPN) para proteger tu conexión en redes no seguras y mantener tu privacidad.</a:t>
            </a:r>
            <a:endParaRPr lang="es-ES" sz="1300" b="1" noProof="0" dirty="0">
              <a:solidFill>
                <a:srgbClr val="29335B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Rectángulo 162">
            <a:extLst>
              <a:ext uri="{FF2B5EF4-FFF2-40B4-BE49-F238E27FC236}">
                <a16:creationId xmlns:a16="http://schemas.microsoft.com/office/drawing/2014/main" id="{F99D8077-565D-816F-9EAF-37E1CB87E535}"/>
              </a:ext>
            </a:extLst>
          </p:cNvPr>
          <p:cNvSpPr/>
          <p:nvPr/>
        </p:nvSpPr>
        <p:spPr>
          <a:xfrm>
            <a:off x="462003" y="3918961"/>
            <a:ext cx="2183025" cy="1280733"/>
          </a:xfrm>
          <a:prstGeom prst="rect">
            <a:avLst/>
          </a:prstGeom>
          <a:noFill/>
          <a:ln>
            <a:solidFill>
              <a:srgbClr val="29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l"/>
            <a:endParaRPr lang="es-ES" sz="1125" noProof="0" dirty="0">
              <a:solidFill>
                <a:schemeClr val="bg1"/>
              </a:solidFill>
            </a:endParaRPr>
          </a:p>
        </p:txBody>
      </p:sp>
      <p:sp>
        <p:nvSpPr>
          <p:cNvPr id="65" name="Rectángulo 171">
            <a:extLst>
              <a:ext uri="{FF2B5EF4-FFF2-40B4-BE49-F238E27FC236}">
                <a16:creationId xmlns:a16="http://schemas.microsoft.com/office/drawing/2014/main" id="{B6BC42FF-1DBF-9400-51D2-939C83C9AF58}"/>
              </a:ext>
            </a:extLst>
          </p:cNvPr>
          <p:cNvSpPr/>
          <p:nvPr/>
        </p:nvSpPr>
        <p:spPr>
          <a:xfrm>
            <a:off x="334952" y="3915426"/>
            <a:ext cx="133249" cy="1296000"/>
          </a:xfrm>
          <a:prstGeom prst="rect">
            <a:avLst/>
          </a:prstGeom>
          <a:solidFill>
            <a:srgbClr val="29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l"/>
            <a:endParaRPr lang="es-ES" sz="1125" noProof="0" dirty="0">
              <a:solidFill>
                <a:schemeClr val="bg1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306638-5605-96FB-41ED-1AB34C4EA768}"/>
              </a:ext>
            </a:extLst>
          </p:cNvPr>
          <p:cNvGrpSpPr/>
          <p:nvPr/>
        </p:nvGrpSpPr>
        <p:grpSpPr>
          <a:xfrm rot="10800000">
            <a:off x="4230080" y="6287536"/>
            <a:ext cx="2310076" cy="1296000"/>
            <a:chOff x="4932811" y="7701455"/>
            <a:chExt cx="2310076" cy="1296000"/>
          </a:xfrm>
        </p:grpSpPr>
        <p:sp>
          <p:nvSpPr>
            <p:cNvPr id="67" name="CuadroTexto 156">
              <a:extLst>
                <a:ext uri="{FF2B5EF4-FFF2-40B4-BE49-F238E27FC236}">
                  <a16:creationId xmlns:a16="http://schemas.microsoft.com/office/drawing/2014/main" id="{962B2BF3-6E39-DE4F-44E5-2B0C4E6E5451}"/>
                </a:ext>
              </a:extLst>
            </p:cNvPr>
            <p:cNvSpPr txBox="1"/>
            <p:nvPr/>
          </p:nvSpPr>
          <p:spPr>
            <a:xfrm rot="10800000">
              <a:off x="5225268" y="7846820"/>
              <a:ext cx="1863829" cy="100027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s-ES" sz="1200" b="1" noProof="0" dirty="0">
                  <a:solidFill>
                    <a:srgbClr val="008568"/>
                  </a:solidFill>
                  <a:latin typeface="Arial Narrow" panose="020B0606020202030204" pitchFamily="34" charset="0"/>
                </a:rPr>
                <a:t>Verificar la red</a:t>
              </a:r>
            </a:p>
            <a:p>
              <a:pPr algn="r"/>
              <a:endParaRPr lang="es-ES" sz="1300" b="1" noProof="0" dirty="0">
                <a:solidFill>
                  <a:srgbClr val="008568"/>
                </a:solidFill>
                <a:latin typeface="Arial Narrow" panose="020B0606020202030204" pitchFamily="34" charset="0"/>
              </a:endParaRPr>
            </a:p>
            <a:p>
              <a:pPr algn="just"/>
              <a:r>
                <a:rPr lang="es-ES" sz="1000" noProof="0" dirty="0">
                  <a:solidFill>
                    <a:srgbClr val="008568"/>
                  </a:solidFill>
                  <a:latin typeface="Arial Narrow" panose="020B0606020202030204" pitchFamily="34" charset="0"/>
                </a:rPr>
                <a:t>Confirma que el nombre de la red sea legítimo. Algunos atacantes crean redes falsas con nombres similares para robar datos.</a:t>
              </a:r>
            </a:p>
          </p:txBody>
        </p:sp>
        <p:sp>
          <p:nvSpPr>
            <p:cNvPr id="69" name="Rectángulo 162">
              <a:extLst>
                <a:ext uri="{FF2B5EF4-FFF2-40B4-BE49-F238E27FC236}">
                  <a16:creationId xmlns:a16="http://schemas.microsoft.com/office/drawing/2014/main" id="{36818BA6-268B-29EC-EA8B-CD9A117B4C48}"/>
                </a:ext>
              </a:extLst>
            </p:cNvPr>
            <p:cNvSpPr/>
            <p:nvPr/>
          </p:nvSpPr>
          <p:spPr>
            <a:xfrm>
              <a:off x="5059862" y="7706591"/>
              <a:ext cx="2183025" cy="1280733"/>
            </a:xfrm>
            <a:prstGeom prst="rect">
              <a:avLst/>
            </a:prstGeom>
            <a:noFill/>
            <a:ln>
              <a:solidFill>
                <a:srgbClr val="008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500" tIns="40500" rIns="40500" bIns="40500" rtlCol="0" anchor="ctr"/>
            <a:lstStyle/>
            <a:p>
              <a:pPr algn="l"/>
              <a:endParaRPr lang="es-ES" sz="1125" noProof="0" dirty="0">
                <a:solidFill>
                  <a:schemeClr val="bg1"/>
                </a:solidFill>
              </a:endParaRPr>
            </a:p>
          </p:txBody>
        </p:sp>
        <p:sp>
          <p:nvSpPr>
            <p:cNvPr id="72" name="Rectángulo 171">
              <a:extLst>
                <a:ext uri="{FF2B5EF4-FFF2-40B4-BE49-F238E27FC236}">
                  <a16:creationId xmlns:a16="http://schemas.microsoft.com/office/drawing/2014/main" id="{6AC5B836-A026-1DDB-937B-0446654F7FC4}"/>
                </a:ext>
              </a:extLst>
            </p:cNvPr>
            <p:cNvSpPr/>
            <p:nvPr/>
          </p:nvSpPr>
          <p:spPr>
            <a:xfrm>
              <a:off x="4932811" y="7701455"/>
              <a:ext cx="133249" cy="1296000"/>
            </a:xfrm>
            <a:prstGeom prst="rect">
              <a:avLst/>
            </a:prstGeom>
            <a:solidFill>
              <a:srgbClr val="008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500" tIns="40500" rIns="40500" bIns="40500" rtlCol="0" anchor="ctr"/>
            <a:lstStyle/>
            <a:p>
              <a:pPr algn="l"/>
              <a:endParaRPr lang="es-ES" sz="1125" noProof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D0B4FF-73C2-D51A-7398-06180B9CAE00}"/>
              </a:ext>
            </a:extLst>
          </p:cNvPr>
          <p:cNvGrpSpPr/>
          <p:nvPr/>
        </p:nvGrpSpPr>
        <p:grpSpPr>
          <a:xfrm rot="10800000">
            <a:off x="4230082" y="4721202"/>
            <a:ext cx="2310076" cy="1296000"/>
            <a:chOff x="4932811" y="7701455"/>
            <a:chExt cx="2310076" cy="1296000"/>
          </a:xfrm>
        </p:grpSpPr>
        <p:sp>
          <p:nvSpPr>
            <p:cNvPr id="83" name="CuadroTexto 156">
              <a:extLst>
                <a:ext uri="{FF2B5EF4-FFF2-40B4-BE49-F238E27FC236}">
                  <a16:creationId xmlns:a16="http://schemas.microsoft.com/office/drawing/2014/main" id="{425D3BA7-5597-DF93-049A-22AA93A1E62D}"/>
                </a:ext>
              </a:extLst>
            </p:cNvPr>
            <p:cNvSpPr txBox="1"/>
            <p:nvPr/>
          </p:nvSpPr>
          <p:spPr>
            <a:xfrm rot="10800000">
              <a:off x="5225270" y="7846820"/>
              <a:ext cx="1863828" cy="100027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s-ES" sz="1200" b="1" noProof="0" dirty="0">
                  <a:solidFill>
                    <a:srgbClr val="405D8F"/>
                  </a:solidFill>
                  <a:latin typeface="Arial Narrow" panose="020B0606020202030204" pitchFamily="34" charset="0"/>
                </a:rPr>
                <a:t>Antivirus y firewall</a:t>
              </a:r>
            </a:p>
            <a:p>
              <a:pPr algn="r"/>
              <a:endParaRPr lang="es-ES" sz="1300" b="1" noProof="0" dirty="0">
                <a:solidFill>
                  <a:srgbClr val="405D8F"/>
                </a:solidFill>
                <a:latin typeface="Arial Narrow" panose="020B0606020202030204" pitchFamily="34" charset="0"/>
              </a:endParaRPr>
            </a:p>
            <a:p>
              <a:pPr algn="just"/>
              <a:r>
                <a:rPr lang="es-ES" sz="1000" noProof="0" dirty="0">
                  <a:solidFill>
                    <a:srgbClr val="405D8F"/>
                  </a:solidFill>
                  <a:latin typeface="Arial Narrow" panose="020B0606020202030204" pitchFamily="34" charset="0"/>
                </a:rPr>
                <a:t>Mantén tu antivirus actualizado y el firewall activado para prevenir accesos no autorizados y proteger tu equipo de amenazas comunes.</a:t>
              </a:r>
            </a:p>
          </p:txBody>
        </p:sp>
        <p:sp>
          <p:nvSpPr>
            <p:cNvPr id="84" name="Rectángulo 162">
              <a:extLst>
                <a:ext uri="{FF2B5EF4-FFF2-40B4-BE49-F238E27FC236}">
                  <a16:creationId xmlns:a16="http://schemas.microsoft.com/office/drawing/2014/main" id="{49F8D268-302D-6D2A-FDE6-311C14FC406F}"/>
                </a:ext>
              </a:extLst>
            </p:cNvPr>
            <p:cNvSpPr/>
            <p:nvPr/>
          </p:nvSpPr>
          <p:spPr>
            <a:xfrm>
              <a:off x="5059862" y="7706591"/>
              <a:ext cx="2183025" cy="1280733"/>
            </a:xfrm>
            <a:prstGeom prst="rect">
              <a:avLst/>
            </a:prstGeom>
            <a:noFill/>
            <a:ln>
              <a:solidFill>
                <a:srgbClr val="405D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500" tIns="40500" rIns="40500" bIns="40500" rtlCol="0" anchor="ctr"/>
            <a:lstStyle/>
            <a:p>
              <a:pPr algn="l"/>
              <a:endParaRPr lang="es-ES" sz="1125" noProof="0" dirty="0">
                <a:solidFill>
                  <a:schemeClr val="bg1"/>
                </a:solidFill>
              </a:endParaRPr>
            </a:p>
          </p:txBody>
        </p:sp>
        <p:sp>
          <p:nvSpPr>
            <p:cNvPr id="85" name="Rectángulo 171">
              <a:extLst>
                <a:ext uri="{FF2B5EF4-FFF2-40B4-BE49-F238E27FC236}">
                  <a16:creationId xmlns:a16="http://schemas.microsoft.com/office/drawing/2014/main" id="{EB55D159-85B6-87C4-CF53-D377C5D5C447}"/>
                </a:ext>
              </a:extLst>
            </p:cNvPr>
            <p:cNvSpPr/>
            <p:nvPr/>
          </p:nvSpPr>
          <p:spPr>
            <a:xfrm>
              <a:off x="4932811" y="7701455"/>
              <a:ext cx="133249" cy="1296000"/>
            </a:xfrm>
            <a:prstGeom prst="rect">
              <a:avLst/>
            </a:prstGeom>
            <a:solidFill>
              <a:srgbClr val="405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500" tIns="40500" rIns="40500" bIns="40500" rtlCol="0" anchor="ctr"/>
            <a:lstStyle/>
            <a:p>
              <a:pPr algn="l"/>
              <a:endParaRPr lang="es-ES" sz="1125" noProof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2404495-73B3-563A-78BF-2E4938430D03}"/>
              </a:ext>
            </a:extLst>
          </p:cNvPr>
          <p:cNvGrpSpPr/>
          <p:nvPr/>
        </p:nvGrpSpPr>
        <p:grpSpPr>
          <a:xfrm rot="10800000">
            <a:off x="4238547" y="3061734"/>
            <a:ext cx="2310076" cy="1296000"/>
            <a:chOff x="4932811" y="7701455"/>
            <a:chExt cx="2310076" cy="1296000"/>
          </a:xfrm>
        </p:grpSpPr>
        <p:sp>
          <p:nvSpPr>
            <p:cNvPr id="87" name="CuadroTexto 156">
              <a:extLst>
                <a:ext uri="{FF2B5EF4-FFF2-40B4-BE49-F238E27FC236}">
                  <a16:creationId xmlns:a16="http://schemas.microsoft.com/office/drawing/2014/main" id="{06BB9461-A71A-F47D-29B8-5E47E230FB43}"/>
                </a:ext>
              </a:extLst>
            </p:cNvPr>
            <p:cNvSpPr txBox="1"/>
            <p:nvPr/>
          </p:nvSpPr>
          <p:spPr>
            <a:xfrm rot="10800000">
              <a:off x="5233735" y="7777570"/>
              <a:ext cx="1863994" cy="11387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s-ES" sz="1200" b="1" noProof="0" dirty="0">
                  <a:solidFill>
                    <a:srgbClr val="091D31"/>
                  </a:solidFill>
                  <a:latin typeface="Arial Narrow" panose="020B0606020202030204" pitchFamily="34" charset="0"/>
                </a:rPr>
                <a:t>Uso de redes públicas</a:t>
              </a:r>
            </a:p>
            <a:p>
              <a:pPr algn="r"/>
              <a:endParaRPr lang="es-ES" sz="1200" b="1" noProof="0" dirty="0">
                <a:solidFill>
                  <a:srgbClr val="091D31"/>
                </a:solidFill>
                <a:latin typeface="Arial Narrow" panose="020B0606020202030204" pitchFamily="34" charset="0"/>
              </a:endParaRPr>
            </a:p>
            <a:p>
              <a:pPr algn="just"/>
              <a:r>
                <a:rPr lang="es-ES" sz="1000" noProof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Usa redes públicas solo si es estrictamente necesario. Evita acceder a sitios que manejan información sensible, como la banca electrónica o plataformas corporativas.</a:t>
              </a:r>
            </a:p>
          </p:txBody>
        </p:sp>
        <p:sp>
          <p:nvSpPr>
            <p:cNvPr id="88" name="Rectángulo 162">
              <a:extLst>
                <a:ext uri="{FF2B5EF4-FFF2-40B4-BE49-F238E27FC236}">
                  <a16:creationId xmlns:a16="http://schemas.microsoft.com/office/drawing/2014/main" id="{4A40BB5D-E21D-FB25-9B3C-9258D93D0D0C}"/>
                </a:ext>
              </a:extLst>
            </p:cNvPr>
            <p:cNvSpPr/>
            <p:nvPr/>
          </p:nvSpPr>
          <p:spPr>
            <a:xfrm>
              <a:off x="5059862" y="7706591"/>
              <a:ext cx="2183025" cy="1280733"/>
            </a:xfrm>
            <a:prstGeom prst="rect">
              <a:avLst/>
            </a:prstGeom>
            <a:noFill/>
            <a:ln>
              <a:solidFill>
                <a:srgbClr val="091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500" tIns="40500" rIns="40500" bIns="40500" rtlCol="0" anchor="ctr"/>
            <a:lstStyle/>
            <a:p>
              <a:pPr algn="l"/>
              <a:endParaRPr lang="es-ES" sz="1125" noProof="0" dirty="0">
                <a:solidFill>
                  <a:schemeClr val="bg1"/>
                </a:solidFill>
              </a:endParaRPr>
            </a:p>
          </p:txBody>
        </p:sp>
        <p:sp>
          <p:nvSpPr>
            <p:cNvPr id="89" name="Rectángulo 171">
              <a:extLst>
                <a:ext uri="{FF2B5EF4-FFF2-40B4-BE49-F238E27FC236}">
                  <a16:creationId xmlns:a16="http://schemas.microsoft.com/office/drawing/2014/main" id="{43811DA3-2F28-926E-6022-314264F429E8}"/>
                </a:ext>
              </a:extLst>
            </p:cNvPr>
            <p:cNvSpPr/>
            <p:nvPr/>
          </p:nvSpPr>
          <p:spPr>
            <a:xfrm>
              <a:off x="4932811" y="7701455"/>
              <a:ext cx="133249" cy="1296000"/>
            </a:xfrm>
            <a:prstGeom prst="rect">
              <a:avLst/>
            </a:prstGeom>
            <a:solidFill>
              <a:srgbClr val="091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500" tIns="40500" rIns="40500" bIns="40500" rtlCol="0" anchor="ctr"/>
            <a:lstStyle/>
            <a:p>
              <a:pPr algn="l"/>
              <a:endParaRPr lang="es-ES" sz="1125" noProof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71FC8E0-95A6-1024-49C6-CFDA8DC6B2B6}"/>
              </a:ext>
            </a:extLst>
          </p:cNvPr>
          <p:cNvGrpSpPr/>
          <p:nvPr/>
        </p:nvGrpSpPr>
        <p:grpSpPr>
          <a:xfrm>
            <a:off x="3077989" y="7798579"/>
            <a:ext cx="630066" cy="795165"/>
            <a:chOff x="3086455" y="7763633"/>
            <a:chExt cx="630066" cy="795165"/>
          </a:xfrm>
          <a:solidFill>
            <a:srgbClr val="A30000"/>
          </a:solidFill>
        </p:grpSpPr>
        <p:sp>
          <p:nvSpPr>
            <p:cNvPr id="95" name="Forma libre: forma 12">
              <a:extLst>
                <a:ext uri="{FF2B5EF4-FFF2-40B4-BE49-F238E27FC236}">
                  <a16:creationId xmlns:a16="http://schemas.microsoft.com/office/drawing/2014/main" id="{34A9DE06-5490-D563-EEE2-0F9A262A7644}"/>
                </a:ext>
              </a:extLst>
            </p:cNvPr>
            <p:cNvSpPr/>
            <p:nvPr/>
          </p:nvSpPr>
          <p:spPr>
            <a:xfrm>
              <a:off x="3150470" y="7831693"/>
              <a:ext cx="566051" cy="646915"/>
            </a:xfrm>
            <a:custGeom>
              <a:avLst/>
              <a:gdLst>
                <a:gd name="connsiteX0" fmla="*/ 547832 w 543817"/>
                <a:gd name="connsiteY0" fmla="*/ 474546 h 621506"/>
                <a:gd name="connsiteX1" fmla="*/ 547832 w 543817"/>
                <a:gd name="connsiteY1" fmla="*/ 158225 h 621506"/>
                <a:gd name="connsiteX2" fmla="*/ 273981 w 543817"/>
                <a:gd name="connsiteY2" fmla="*/ 0 h 621506"/>
                <a:gd name="connsiteX3" fmla="*/ 0 w 543817"/>
                <a:gd name="connsiteY3" fmla="*/ 158225 h 621506"/>
                <a:gd name="connsiteX4" fmla="*/ 0 w 543817"/>
                <a:gd name="connsiteY4" fmla="*/ 474546 h 621506"/>
                <a:gd name="connsiteX5" fmla="*/ 273981 w 543817"/>
                <a:gd name="connsiteY5" fmla="*/ 632641 h 62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817" h="621506">
                  <a:moveTo>
                    <a:pt x="547832" y="474546"/>
                  </a:moveTo>
                  <a:lnTo>
                    <a:pt x="547832" y="158225"/>
                  </a:lnTo>
                  <a:lnTo>
                    <a:pt x="273981" y="0"/>
                  </a:lnTo>
                  <a:lnTo>
                    <a:pt x="0" y="158225"/>
                  </a:lnTo>
                  <a:lnTo>
                    <a:pt x="0" y="474546"/>
                  </a:lnTo>
                  <a:lnTo>
                    <a:pt x="273981" y="632641"/>
                  </a:lnTo>
                  <a:close/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ES" sz="2800" noProof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6" name="Forma libre: forma 20">
              <a:extLst>
                <a:ext uri="{FF2B5EF4-FFF2-40B4-BE49-F238E27FC236}">
                  <a16:creationId xmlns:a16="http://schemas.microsoft.com/office/drawing/2014/main" id="{00D9F364-4DB4-9C0D-8013-A6EE8BAD098A}"/>
                </a:ext>
              </a:extLst>
            </p:cNvPr>
            <p:cNvSpPr/>
            <p:nvPr/>
          </p:nvSpPr>
          <p:spPr>
            <a:xfrm>
              <a:off x="3086455" y="7763633"/>
              <a:ext cx="336934" cy="795165"/>
            </a:xfrm>
            <a:custGeom>
              <a:avLst/>
              <a:gdLst>
                <a:gd name="connsiteX0" fmla="*/ 325643 w 323701"/>
                <a:gd name="connsiteY0" fmla="*/ 0 h 763934"/>
                <a:gd name="connsiteX1" fmla="*/ 303243 w 323701"/>
                <a:gd name="connsiteY1" fmla="*/ 12948 h 763934"/>
                <a:gd name="connsiteX2" fmla="*/ 306480 w 323701"/>
                <a:gd name="connsiteY2" fmla="*/ 18516 h 763934"/>
                <a:gd name="connsiteX3" fmla="*/ 328880 w 323701"/>
                <a:gd name="connsiteY3" fmla="*/ 5568 h 763934"/>
                <a:gd name="connsiteX4" fmla="*/ 325643 w 323701"/>
                <a:gd name="connsiteY4" fmla="*/ 0 h 763934"/>
                <a:gd name="connsiteX5" fmla="*/ 280843 w 323701"/>
                <a:gd name="connsiteY5" fmla="*/ 25896 h 763934"/>
                <a:gd name="connsiteX6" fmla="*/ 258443 w 323701"/>
                <a:gd name="connsiteY6" fmla="*/ 38844 h 763934"/>
                <a:gd name="connsiteX7" fmla="*/ 261680 w 323701"/>
                <a:gd name="connsiteY7" fmla="*/ 44412 h 763934"/>
                <a:gd name="connsiteX8" fmla="*/ 284080 w 323701"/>
                <a:gd name="connsiteY8" fmla="*/ 31464 h 763934"/>
                <a:gd name="connsiteX9" fmla="*/ 280843 w 323701"/>
                <a:gd name="connsiteY9" fmla="*/ 25896 h 763934"/>
                <a:gd name="connsiteX10" fmla="*/ 236043 w 323701"/>
                <a:gd name="connsiteY10" fmla="*/ 51792 h 763934"/>
                <a:gd name="connsiteX11" fmla="*/ 213513 w 323701"/>
                <a:gd name="connsiteY11" fmla="*/ 64740 h 763934"/>
                <a:gd name="connsiteX12" fmla="*/ 216750 w 323701"/>
                <a:gd name="connsiteY12" fmla="*/ 70308 h 763934"/>
                <a:gd name="connsiteX13" fmla="*/ 239280 w 323701"/>
                <a:gd name="connsiteY13" fmla="*/ 57360 h 763934"/>
                <a:gd name="connsiteX14" fmla="*/ 236043 w 323701"/>
                <a:gd name="connsiteY14" fmla="*/ 51792 h 763934"/>
                <a:gd name="connsiteX15" fmla="*/ 191113 w 323701"/>
                <a:gd name="connsiteY15" fmla="*/ 77688 h 763934"/>
                <a:gd name="connsiteX16" fmla="*/ 168713 w 323701"/>
                <a:gd name="connsiteY16" fmla="*/ 90636 h 763934"/>
                <a:gd name="connsiteX17" fmla="*/ 171950 w 323701"/>
                <a:gd name="connsiteY17" fmla="*/ 96204 h 763934"/>
                <a:gd name="connsiteX18" fmla="*/ 194350 w 323701"/>
                <a:gd name="connsiteY18" fmla="*/ 83256 h 763934"/>
                <a:gd name="connsiteX19" fmla="*/ 191113 w 323701"/>
                <a:gd name="connsiteY19" fmla="*/ 77688 h 763934"/>
                <a:gd name="connsiteX20" fmla="*/ 146313 w 323701"/>
                <a:gd name="connsiteY20" fmla="*/ 103584 h 763934"/>
                <a:gd name="connsiteX21" fmla="*/ 123913 w 323701"/>
                <a:gd name="connsiteY21" fmla="*/ 116532 h 763934"/>
                <a:gd name="connsiteX22" fmla="*/ 127150 w 323701"/>
                <a:gd name="connsiteY22" fmla="*/ 122100 h 763934"/>
                <a:gd name="connsiteX23" fmla="*/ 149550 w 323701"/>
                <a:gd name="connsiteY23" fmla="*/ 109152 h 763934"/>
                <a:gd name="connsiteX24" fmla="*/ 146313 w 323701"/>
                <a:gd name="connsiteY24" fmla="*/ 103584 h 763934"/>
                <a:gd name="connsiteX25" fmla="*/ 101383 w 323701"/>
                <a:gd name="connsiteY25" fmla="*/ 129480 h 763934"/>
                <a:gd name="connsiteX26" fmla="*/ 78983 w 323701"/>
                <a:gd name="connsiteY26" fmla="*/ 142429 h 763934"/>
                <a:gd name="connsiteX27" fmla="*/ 82220 w 323701"/>
                <a:gd name="connsiteY27" fmla="*/ 147996 h 763934"/>
                <a:gd name="connsiteX28" fmla="*/ 104620 w 323701"/>
                <a:gd name="connsiteY28" fmla="*/ 135048 h 763934"/>
                <a:gd name="connsiteX29" fmla="*/ 101383 w 323701"/>
                <a:gd name="connsiteY29" fmla="*/ 129480 h 763934"/>
                <a:gd name="connsiteX30" fmla="*/ 56583 w 323701"/>
                <a:gd name="connsiteY30" fmla="*/ 155377 h 763934"/>
                <a:gd name="connsiteX31" fmla="*/ 34183 w 323701"/>
                <a:gd name="connsiteY31" fmla="*/ 168325 h 763934"/>
                <a:gd name="connsiteX32" fmla="*/ 37420 w 323701"/>
                <a:gd name="connsiteY32" fmla="*/ 173892 h 763934"/>
                <a:gd name="connsiteX33" fmla="*/ 59820 w 323701"/>
                <a:gd name="connsiteY33" fmla="*/ 160944 h 763934"/>
                <a:gd name="connsiteX34" fmla="*/ 56583 w 323701"/>
                <a:gd name="connsiteY34" fmla="*/ 155377 h 763934"/>
                <a:gd name="connsiteX35" fmla="*/ 11783 w 323701"/>
                <a:gd name="connsiteY35" fmla="*/ 181273 h 763934"/>
                <a:gd name="connsiteX36" fmla="*/ 0 w 323701"/>
                <a:gd name="connsiteY36" fmla="*/ 188006 h 763934"/>
                <a:gd name="connsiteX37" fmla="*/ 0 w 323701"/>
                <a:gd name="connsiteY37" fmla="*/ 204061 h 763934"/>
                <a:gd name="connsiteX38" fmla="*/ 6474 w 323701"/>
                <a:gd name="connsiteY38" fmla="*/ 204061 h 763934"/>
                <a:gd name="connsiteX39" fmla="*/ 6474 w 323701"/>
                <a:gd name="connsiteY39" fmla="*/ 191761 h 763934"/>
                <a:gd name="connsiteX40" fmla="*/ 15020 w 323701"/>
                <a:gd name="connsiteY40" fmla="*/ 186840 h 763934"/>
                <a:gd name="connsiteX41" fmla="*/ 11783 w 323701"/>
                <a:gd name="connsiteY41" fmla="*/ 181273 h 763934"/>
                <a:gd name="connsiteX42" fmla="*/ 0 w 323701"/>
                <a:gd name="connsiteY42" fmla="*/ 229957 h 763934"/>
                <a:gd name="connsiteX43" fmla="*/ 0 w 323701"/>
                <a:gd name="connsiteY43" fmla="*/ 255853 h 763934"/>
                <a:gd name="connsiteX44" fmla="*/ 6474 w 323701"/>
                <a:gd name="connsiteY44" fmla="*/ 255853 h 763934"/>
                <a:gd name="connsiteX45" fmla="*/ 6474 w 323701"/>
                <a:gd name="connsiteY45" fmla="*/ 229957 h 763934"/>
                <a:gd name="connsiteX46" fmla="*/ 0 w 323701"/>
                <a:gd name="connsiteY46" fmla="*/ 229957 h 763934"/>
                <a:gd name="connsiteX47" fmla="*/ 0 w 323701"/>
                <a:gd name="connsiteY47" fmla="*/ 281749 h 763934"/>
                <a:gd name="connsiteX48" fmla="*/ 0 w 323701"/>
                <a:gd name="connsiteY48" fmla="*/ 307646 h 763934"/>
                <a:gd name="connsiteX49" fmla="*/ 6474 w 323701"/>
                <a:gd name="connsiteY49" fmla="*/ 307646 h 763934"/>
                <a:gd name="connsiteX50" fmla="*/ 6474 w 323701"/>
                <a:gd name="connsiteY50" fmla="*/ 281749 h 763934"/>
                <a:gd name="connsiteX51" fmla="*/ 0 w 323701"/>
                <a:gd name="connsiteY51" fmla="*/ 281749 h 763934"/>
                <a:gd name="connsiteX52" fmla="*/ 0 w 323701"/>
                <a:gd name="connsiteY52" fmla="*/ 333542 h 763934"/>
                <a:gd name="connsiteX53" fmla="*/ 0 w 323701"/>
                <a:gd name="connsiteY53" fmla="*/ 359438 h 763934"/>
                <a:gd name="connsiteX54" fmla="*/ 6474 w 323701"/>
                <a:gd name="connsiteY54" fmla="*/ 359438 h 763934"/>
                <a:gd name="connsiteX55" fmla="*/ 6474 w 323701"/>
                <a:gd name="connsiteY55" fmla="*/ 333542 h 763934"/>
                <a:gd name="connsiteX56" fmla="*/ 0 w 323701"/>
                <a:gd name="connsiteY56" fmla="*/ 333542 h 763934"/>
                <a:gd name="connsiteX57" fmla="*/ 0 w 323701"/>
                <a:gd name="connsiteY57" fmla="*/ 385334 h 763934"/>
                <a:gd name="connsiteX58" fmla="*/ 0 w 323701"/>
                <a:gd name="connsiteY58" fmla="*/ 411230 h 763934"/>
                <a:gd name="connsiteX59" fmla="*/ 6474 w 323701"/>
                <a:gd name="connsiteY59" fmla="*/ 411230 h 763934"/>
                <a:gd name="connsiteX60" fmla="*/ 6474 w 323701"/>
                <a:gd name="connsiteY60" fmla="*/ 385334 h 763934"/>
                <a:gd name="connsiteX61" fmla="*/ 0 w 323701"/>
                <a:gd name="connsiteY61" fmla="*/ 385334 h 763934"/>
                <a:gd name="connsiteX62" fmla="*/ 0 w 323701"/>
                <a:gd name="connsiteY62" fmla="*/ 437126 h 763934"/>
                <a:gd name="connsiteX63" fmla="*/ 0 w 323701"/>
                <a:gd name="connsiteY63" fmla="*/ 463022 h 763934"/>
                <a:gd name="connsiteX64" fmla="*/ 6474 w 323701"/>
                <a:gd name="connsiteY64" fmla="*/ 463022 h 763934"/>
                <a:gd name="connsiteX65" fmla="*/ 6474 w 323701"/>
                <a:gd name="connsiteY65" fmla="*/ 437126 h 763934"/>
                <a:gd name="connsiteX66" fmla="*/ 0 w 323701"/>
                <a:gd name="connsiteY66" fmla="*/ 437126 h 763934"/>
                <a:gd name="connsiteX67" fmla="*/ 0 w 323701"/>
                <a:gd name="connsiteY67" fmla="*/ 488918 h 763934"/>
                <a:gd name="connsiteX68" fmla="*/ 0 w 323701"/>
                <a:gd name="connsiteY68" fmla="*/ 514814 h 763934"/>
                <a:gd name="connsiteX69" fmla="*/ 6474 w 323701"/>
                <a:gd name="connsiteY69" fmla="*/ 514814 h 763934"/>
                <a:gd name="connsiteX70" fmla="*/ 6474 w 323701"/>
                <a:gd name="connsiteY70" fmla="*/ 488918 h 763934"/>
                <a:gd name="connsiteX71" fmla="*/ 0 w 323701"/>
                <a:gd name="connsiteY71" fmla="*/ 488918 h 763934"/>
                <a:gd name="connsiteX72" fmla="*/ 0 w 323701"/>
                <a:gd name="connsiteY72" fmla="*/ 540710 h 763934"/>
                <a:gd name="connsiteX73" fmla="*/ 0 w 323701"/>
                <a:gd name="connsiteY73" fmla="*/ 566607 h 763934"/>
                <a:gd name="connsiteX74" fmla="*/ 6474 w 323701"/>
                <a:gd name="connsiteY74" fmla="*/ 566607 h 763934"/>
                <a:gd name="connsiteX75" fmla="*/ 6474 w 323701"/>
                <a:gd name="connsiteY75" fmla="*/ 540710 h 763934"/>
                <a:gd name="connsiteX76" fmla="*/ 0 w 323701"/>
                <a:gd name="connsiteY76" fmla="*/ 540710 h 763934"/>
                <a:gd name="connsiteX77" fmla="*/ 21105 w 323701"/>
                <a:gd name="connsiteY77" fmla="*/ 580202 h 763934"/>
                <a:gd name="connsiteX78" fmla="*/ 17868 w 323701"/>
                <a:gd name="connsiteY78" fmla="*/ 585899 h 763934"/>
                <a:gd name="connsiteX79" fmla="*/ 40268 w 323701"/>
                <a:gd name="connsiteY79" fmla="*/ 598847 h 763934"/>
                <a:gd name="connsiteX80" fmla="*/ 43505 w 323701"/>
                <a:gd name="connsiteY80" fmla="*/ 593150 h 763934"/>
                <a:gd name="connsiteX81" fmla="*/ 21105 w 323701"/>
                <a:gd name="connsiteY81" fmla="*/ 580202 h 763934"/>
                <a:gd name="connsiteX82" fmla="*/ 66035 w 323701"/>
                <a:gd name="connsiteY82" fmla="*/ 606098 h 763934"/>
                <a:gd name="connsiteX83" fmla="*/ 62798 w 323701"/>
                <a:gd name="connsiteY83" fmla="*/ 611795 h 763934"/>
                <a:gd name="connsiteX84" fmla="*/ 85198 w 323701"/>
                <a:gd name="connsiteY84" fmla="*/ 624744 h 763934"/>
                <a:gd name="connsiteX85" fmla="*/ 88435 w 323701"/>
                <a:gd name="connsiteY85" fmla="*/ 619046 h 763934"/>
                <a:gd name="connsiteX86" fmla="*/ 66035 w 323701"/>
                <a:gd name="connsiteY86" fmla="*/ 606098 h 763934"/>
                <a:gd name="connsiteX87" fmla="*/ 110835 w 323701"/>
                <a:gd name="connsiteY87" fmla="*/ 631994 h 763934"/>
                <a:gd name="connsiteX88" fmla="*/ 107598 w 323701"/>
                <a:gd name="connsiteY88" fmla="*/ 637692 h 763934"/>
                <a:gd name="connsiteX89" fmla="*/ 129998 w 323701"/>
                <a:gd name="connsiteY89" fmla="*/ 650640 h 763934"/>
                <a:gd name="connsiteX90" fmla="*/ 133235 w 323701"/>
                <a:gd name="connsiteY90" fmla="*/ 644942 h 763934"/>
                <a:gd name="connsiteX91" fmla="*/ 110835 w 323701"/>
                <a:gd name="connsiteY91" fmla="*/ 631994 h 763934"/>
                <a:gd name="connsiteX92" fmla="*/ 155765 w 323701"/>
                <a:gd name="connsiteY92" fmla="*/ 657891 h 763934"/>
                <a:gd name="connsiteX93" fmla="*/ 152528 w 323701"/>
                <a:gd name="connsiteY93" fmla="*/ 663588 h 763934"/>
                <a:gd name="connsiteX94" fmla="*/ 174928 w 323701"/>
                <a:gd name="connsiteY94" fmla="*/ 676536 h 763934"/>
                <a:gd name="connsiteX95" fmla="*/ 178165 w 323701"/>
                <a:gd name="connsiteY95" fmla="*/ 670839 h 763934"/>
                <a:gd name="connsiteX96" fmla="*/ 155765 w 323701"/>
                <a:gd name="connsiteY96" fmla="*/ 657891 h 763934"/>
                <a:gd name="connsiteX97" fmla="*/ 200565 w 323701"/>
                <a:gd name="connsiteY97" fmla="*/ 683787 h 763934"/>
                <a:gd name="connsiteX98" fmla="*/ 197328 w 323701"/>
                <a:gd name="connsiteY98" fmla="*/ 689484 h 763934"/>
                <a:gd name="connsiteX99" fmla="*/ 219728 w 323701"/>
                <a:gd name="connsiteY99" fmla="*/ 702432 h 763934"/>
                <a:gd name="connsiteX100" fmla="*/ 222965 w 323701"/>
                <a:gd name="connsiteY100" fmla="*/ 696735 h 763934"/>
                <a:gd name="connsiteX101" fmla="*/ 200565 w 323701"/>
                <a:gd name="connsiteY101" fmla="*/ 683787 h 763934"/>
                <a:gd name="connsiteX102" fmla="*/ 245365 w 323701"/>
                <a:gd name="connsiteY102" fmla="*/ 709683 h 763934"/>
                <a:gd name="connsiteX103" fmla="*/ 242128 w 323701"/>
                <a:gd name="connsiteY103" fmla="*/ 715380 h 763934"/>
                <a:gd name="connsiteX104" fmla="*/ 264658 w 323701"/>
                <a:gd name="connsiteY104" fmla="*/ 728328 h 763934"/>
                <a:gd name="connsiteX105" fmla="*/ 267895 w 323701"/>
                <a:gd name="connsiteY105" fmla="*/ 722631 h 763934"/>
                <a:gd name="connsiteX106" fmla="*/ 245365 w 323701"/>
                <a:gd name="connsiteY106" fmla="*/ 709683 h 763934"/>
                <a:gd name="connsiteX107" fmla="*/ 290295 w 323701"/>
                <a:gd name="connsiteY107" fmla="*/ 735579 h 763934"/>
                <a:gd name="connsiteX108" fmla="*/ 287058 w 323701"/>
                <a:gd name="connsiteY108" fmla="*/ 741276 h 763934"/>
                <a:gd name="connsiteX109" fmla="*/ 309458 w 323701"/>
                <a:gd name="connsiteY109" fmla="*/ 754224 h 763934"/>
                <a:gd name="connsiteX110" fmla="*/ 312695 w 323701"/>
                <a:gd name="connsiteY110" fmla="*/ 748527 h 763934"/>
                <a:gd name="connsiteX111" fmla="*/ 290295 w 323701"/>
                <a:gd name="connsiteY111" fmla="*/ 735579 h 763934"/>
                <a:gd name="connsiteX112" fmla="*/ 335095 w 323701"/>
                <a:gd name="connsiteY112" fmla="*/ 761475 h 763934"/>
                <a:gd name="connsiteX113" fmla="*/ 333930 w 323701"/>
                <a:gd name="connsiteY113" fmla="*/ 762640 h 763934"/>
                <a:gd name="connsiteX114" fmla="*/ 334189 w 323701"/>
                <a:gd name="connsiteY114" fmla="*/ 763158 h 763934"/>
                <a:gd name="connsiteX115" fmla="*/ 331858 w 323701"/>
                <a:gd name="connsiteY115" fmla="*/ 767172 h 763934"/>
                <a:gd name="connsiteX116" fmla="*/ 335484 w 323701"/>
                <a:gd name="connsiteY116" fmla="*/ 769243 h 763934"/>
                <a:gd name="connsiteX117" fmla="*/ 335484 w 323701"/>
                <a:gd name="connsiteY117" fmla="*/ 761734 h 763934"/>
                <a:gd name="connsiteX118" fmla="*/ 335095 w 323701"/>
                <a:gd name="connsiteY118" fmla="*/ 761475 h 76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323701" h="763934">
                  <a:moveTo>
                    <a:pt x="325643" y="0"/>
                  </a:moveTo>
                  <a:lnTo>
                    <a:pt x="303243" y="12948"/>
                  </a:lnTo>
                  <a:lnTo>
                    <a:pt x="306480" y="18516"/>
                  </a:lnTo>
                  <a:lnTo>
                    <a:pt x="328880" y="5568"/>
                  </a:lnTo>
                  <a:lnTo>
                    <a:pt x="325643" y="0"/>
                  </a:lnTo>
                  <a:close/>
                  <a:moveTo>
                    <a:pt x="280843" y="25896"/>
                  </a:moveTo>
                  <a:lnTo>
                    <a:pt x="258443" y="38844"/>
                  </a:lnTo>
                  <a:lnTo>
                    <a:pt x="261680" y="44412"/>
                  </a:lnTo>
                  <a:lnTo>
                    <a:pt x="284080" y="31464"/>
                  </a:lnTo>
                  <a:lnTo>
                    <a:pt x="280843" y="25896"/>
                  </a:lnTo>
                  <a:close/>
                  <a:moveTo>
                    <a:pt x="236043" y="51792"/>
                  </a:moveTo>
                  <a:lnTo>
                    <a:pt x="213513" y="64740"/>
                  </a:lnTo>
                  <a:lnTo>
                    <a:pt x="216750" y="70308"/>
                  </a:lnTo>
                  <a:lnTo>
                    <a:pt x="239280" y="57360"/>
                  </a:lnTo>
                  <a:lnTo>
                    <a:pt x="236043" y="51792"/>
                  </a:lnTo>
                  <a:close/>
                  <a:moveTo>
                    <a:pt x="191113" y="77688"/>
                  </a:moveTo>
                  <a:lnTo>
                    <a:pt x="168713" y="90636"/>
                  </a:lnTo>
                  <a:lnTo>
                    <a:pt x="171950" y="96204"/>
                  </a:lnTo>
                  <a:lnTo>
                    <a:pt x="194350" y="83256"/>
                  </a:lnTo>
                  <a:lnTo>
                    <a:pt x="191113" y="77688"/>
                  </a:lnTo>
                  <a:close/>
                  <a:moveTo>
                    <a:pt x="146313" y="103584"/>
                  </a:moveTo>
                  <a:lnTo>
                    <a:pt x="123913" y="116532"/>
                  </a:lnTo>
                  <a:lnTo>
                    <a:pt x="127150" y="122100"/>
                  </a:lnTo>
                  <a:lnTo>
                    <a:pt x="149550" y="109152"/>
                  </a:lnTo>
                  <a:lnTo>
                    <a:pt x="146313" y="103584"/>
                  </a:lnTo>
                  <a:close/>
                  <a:moveTo>
                    <a:pt x="101383" y="129480"/>
                  </a:moveTo>
                  <a:lnTo>
                    <a:pt x="78983" y="142429"/>
                  </a:lnTo>
                  <a:lnTo>
                    <a:pt x="82220" y="147996"/>
                  </a:lnTo>
                  <a:lnTo>
                    <a:pt x="104620" y="135048"/>
                  </a:lnTo>
                  <a:lnTo>
                    <a:pt x="101383" y="129480"/>
                  </a:lnTo>
                  <a:close/>
                  <a:moveTo>
                    <a:pt x="56583" y="155377"/>
                  </a:moveTo>
                  <a:lnTo>
                    <a:pt x="34183" y="168325"/>
                  </a:lnTo>
                  <a:lnTo>
                    <a:pt x="37420" y="173892"/>
                  </a:lnTo>
                  <a:lnTo>
                    <a:pt x="59820" y="160944"/>
                  </a:lnTo>
                  <a:lnTo>
                    <a:pt x="56583" y="155377"/>
                  </a:lnTo>
                  <a:close/>
                  <a:moveTo>
                    <a:pt x="11783" y="181273"/>
                  </a:moveTo>
                  <a:lnTo>
                    <a:pt x="0" y="188006"/>
                  </a:lnTo>
                  <a:lnTo>
                    <a:pt x="0" y="204061"/>
                  </a:lnTo>
                  <a:lnTo>
                    <a:pt x="6474" y="204061"/>
                  </a:lnTo>
                  <a:lnTo>
                    <a:pt x="6474" y="191761"/>
                  </a:lnTo>
                  <a:lnTo>
                    <a:pt x="15020" y="186840"/>
                  </a:lnTo>
                  <a:lnTo>
                    <a:pt x="11783" y="181273"/>
                  </a:lnTo>
                  <a:close/>
                  <a:moveTo>
                    <a:pt x="0" y="229957"/>
                  </a:moveTo>
                  <a:lnTo>
                    <a:pt x="0" y="255853"/>
                  </a:lnTo>
                  <a:lnTo>
                    <a:pt x="6474" y="255853"/>
                  </a:lnTo>
                  <a:lnTo>
                    <a:pt x="6474" y="229957"/>
                  </a:lnTo>
                  <a:lnTo>
                    <a:pt x="0" y="229957"/>
                  </a:lnTo>
                  <a:close/>
                  <a:moveTo>
                    <a:pt x="0" y="281749"/>
                  </a:moveTo>
                  <a:lnTo>
                    <a:pt x="0" y="307646"/>
                  </a:lnTo>
                  <a:lnTo>
                    <a:pt x="6474" y="307646"/>
                  </a:lnTo>
                  <a:lnTo>
                    <a:pt x="6474" y="281749"/>
                  </a:lnTo>
                  <a:lnTo>
                    <a:pt x="0" y="281749"/>
                  </a:lnTo>
                  <a:close/>
                  <a:moveTo>
                    <a:pt x="0" y="333542"/>
                  </a:moveTo>
                  <a:lnTo>
                    <a:pt x="0" y="359438"/>
                  </a:lnTo>
                  <a:lnTo>
                    <a:pt x="6474" y="359438"/>
                  </a:lnTo>
                  <a:lnTo>
                    <a:pt x="6474" y="333542"/>
                  </a:lnTo>
                  <a:lnTo>
                    <a:pt x="0" y="333542"/>
                  </a:lnTo>
                  <a:close/>
                  <a:moveTo>
                    <a:pt x="0" y="385334"/>
                  </a:moveTo>
                  <a:lnTo>
                    <a:pt x="0" y="411230"/>
                  </a:lnTo>
                  <a:lnTo>
                    <a:pt x="6474" y="411230"/>
                  </a:lnTo>
                  <a:lnTo>
                    <a:pt x="6474" y="385334"/>
                  </a:lnTo>
                  <a:lnTo>
                    <a:pt x="0" y="385334"/>
                  </a:lnTo>
                  <a:close/>
                  <a:moveTo>
                    <a:pt x="0" y="437126"/>
                  </a:moveTo>
                  <a:lnTo>
                    <a:pt x="0" y="463022"/>
                  </a:lnTo>
                  <a:lnTo>
                    <a:pt x="6474" y="463022"/>
                  </a:lnTo>
                  <a:lnTo>
                    <a:pt x="6474" y="437126"/>
                  </a:lnTo>
                  <a:lnTo>
                    <a:pt x="0" y="437126"/>
                  </a:lnTo>
                  <a:close/>
                  <a:moveTo>
                    <a:pt x="0" y="488918"/>
                  </a:moveTo>
                  <a:lnTo>
                    <a:pt x="0" y="514814"/>
                  </a:lnTo>
                  <a:lnTo>
                    <a:pt x="6474" y="514814"/>
                  </a:lnTo>
                  <a:lnTo>
                    <a:pt x="6474" y="488918"/>
                  </a:lnTo>
                  <a:lnTo>
                    <a:pt x="0" y="488918"/>
                  </a:lnTo>
                  <a:close/>
                  <a:moveTo>
                    <a:pt x="0" y="540710"/>
                  </a:moveTo>
                  <a:lnTo>
                    <a:pt x="0" y="566607"/>
                  </a:lnTo>
                  <a:lnTo>
                    <a:pt x="6474" y="566607"/>
                  </a:lnTo>
                  <a:lnTo>
                    <a:pt x="6474" y="540710"/>
                  </a:lnTo>
                  <a:lnTo>
                    <a:pt x="0" y="540710"/>
                  </a:lnTo>
                  <a:close/>
                  <a:moveTo>
                    <a:pt x="21105" y="580202"/>
                  </a:moveTo>
                  <a:lnTo>
                    <a:pt x="17868" y="585899"/>
                  </a:lnTo>
                  <a:lnTo>
                    <a:pt x="40268" y="598847"/>
                  </a:lnTo>
                  <a:lnTo>
                    <a:pt x="43505" y="593150"/>
                  </a:lnTo>
                  <a:lnTo>
                    <a:pt x="21105" y="580202"/>
                  </a:lnTo>
                  <a:close/>
                  <a:moveTo>
                    <a:pt x="66035" y="606098"/>
                  </a:moveTo>
                  <a:lnTo>
                    <a:pt x="62798" y="611795"/>
                  </a:lnTo>
                  <a:lnTo>
                    <a:pt x="85198" y="624744"/>
                  </a:lnTo>
                  <a:lnTo>
                    <a:pt x="88435" y="619046"/>
                  </a:lnTo>
                  <a:lnTo>
                    <a:pt x="66035" y="606098"/>
                  </a:lnTo>
                  <a:close/>
                  <a:moveTo>
                    <a:pt x="110835" y="631994"/>
                  </a:moveTo>
                  <a:lnTo>
                    <a:pt x="107598" y="637692"/>
                  </a:lnTo>
                  <a:lnTo>
                    <a:pt x="129998" y="650640"/>
                  </a:lnTo>
                  <a:lnTo>
                    <a:pt x="133235" y="644942"/>
                  </a:lnTo>
                  <a:lnTo>
                    <a:pt x="110835" y="631994"/>
                  </a:lnTo>
                  <a:close/>
                  <a:moveTo>
                    <a:pt x="155765" y="657891"/>
                  </a:moveTo>
                  <a:lnTo>
                    <a:pt x="152528" y="663588"/>
                  </a:lnTo>
                  <a:lnTo>
                    <a:pt x="174928" y="676536"/>
                  </a:lnTo>
                  <a:lnTo>
                    <a:pt x="178165" y="670839"/>
                  </a:lnTo>
                  <a:lnTo>
                    <a:pt x="155765" y="657891"/>
                  </a:lnTo>
                  <a:close/>
                  <a:moveTo>
                    <a:pt x="200565" y="683787"/>
                  </a:moveTo>
                  <a:lnTo>
                    <a:pt x="197328" y="689484"/>
                  </a:lnTo>
                  <a:lnTo>
                    <a:pt x="219728" y="702432"/>
                  </a:lnTo>
                  <a:lnTo>
                    <a:pt x="222965" y="696735"/>
                  </a:lnTo>
                  <a:lnTo>
                    <a:pt x="200565" y="683787"/>
                  </a:lnTo>
                  <a:close/>
                  <a:moveTo>
                    <a:pt x="245365" y="709683"/>
                  </a:moveTo>
                  <a:lnTo>
                    <a:pt x="242128" y="715380"/>
                  </a:lnTo>
                  <a:lnTo>
                    <a:pt x="264658" y="728328"/>
                  </a:lnTo>
                  <a:lnTo>
                    <a:pt x="267895" y="722631"/>
                  </a:lnTo>
                  <a:lnTo>
                    <a:pt x="245365" y="709683"/>
                  </a:lnTo>
                  <a:close/>
                  <a:moveTo>
                    <a:pt x="290295" y="735579"/>
                  </a:moveTo>
                  <a:lnTo>
                    <a:pt x="287058" y="741276"/>
                  </a:lnTo>
                  <a:lnTo>
                    <a:pt x="309458" y="754224"/>
                  </a:lnTo>
                  <a:lnTo>
                    <a:pt x="312695" y="748527"/>
                  </a:lnTo>
                  <a:lnTo>
                    <a:pt x="290295" y="735579"/>
                  </a:lnTo>
                  <a:close/>
                  <a:moveTo>
                    <a:pt x="335095" y="761475"/>
                  </a:moveTo>
                  <a:lnTo>
                    <a:pt x="333930" y="762640"/>
                  </a:lnTo>
                  <a:lnTo>
                    <a:pt x="334189" y="763158"/>
                  </a:lnTo>
                  <a:lnTo>
                    <a:pt x="331858" y="767172"/>
                  </a:lnTo>
                  <a:lnTo>
                    <a:pt x="335484" y="769243"/>
                  </a:lnTo>
                  <a:lnTo>
                    <a:pt x="335484" y="761734"/>
                  </a:lnTo>
                  <a:lnTo>
                    <a:pt x="335095" y="761475"/>
                  </a:lnTo>
                  <a:close/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350" noProof="0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9956A0C-E9DA-4BD3-C56A-66305CC14FFF}"/>
              </a:ext>
            </a:extLst>
          </p:cNvPr>
          <p:cNvGrpSpPr/>
          <p:nvPr/>
        </p:nvGrpSpPr>
        <p:grpSpPr>
          <a:xfrm>
            <a:off x="3839974" y="7903636"/>
            <a:ext cx="2708649" cy="1296000"/>
            <a:chOff x="3848439" y="7760737"/>
            <a:chExt cx="2708649" cy="1296000"/>
          </a:xfrm>
        </p:grpSpPr>
        <p:sp>
          <p:nvSpPr>
            <p:cNvPr id="98" name="Forma libre: forma 35">
              <a:extLst>
                <a:ext uri="{FF2B5EF4-FFF2-40B4-BE49-F238E27FC236}">
                  <a16:creationId xmlns:a16="http://schemas.microsoft.com/office/drawing/2014/main" id="{81F16257-58FE-6AED-309C-0FC4AA66666F}"/>
                </a:ext>
              </a:extLst>
            </p:cNvPr>
            <p:cNvSpPr/>
            <p:nvPr/>
          </p:nvSpPr>
          <p:spPr>
            <a:xfrm>
              <a:off x="3848439" y="7809831"/>
              <a:ext cx="13477" cy="485186"/>
            </a:xfrm>
            <a:custGeom>
              <a:avLst/>
              <a:gdLst>
                <a:gd name="connsiteX0" fmla="*/ 0 w 12948"/>
                <a:gd name="connsiteY0" fmla="*/ 0 h 466129"/>
                <a:gd name="connsiteX1" fmla="*/ 22789 w 12948"/>
                <a:gd name="connsiteY1" fmla="*/ 0 h 466129"/>
                <a:gd name="connsiteX2" fmla="*/ 22789 w 12948"/>
                <a:gd name="connsiteY2" fmla="*/ 467554 h 466129"/>
                <a:gd name="connsiteX3" fmla="*/ 0 w 12948"/>
                <a:gd name="connsiteY3" fmla="*/ 467554 h 46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48" h="466129">
                  <a:moveTo>
                    <a:pt x="0" y="0"/>
                  </a:moveTo>
                  <a:lnTo>
                    <a:pt x="22789" y="0"/>
                  </a:lnTo>
                  <a:lnTo>
                    <a:pt x="22789" y="467554"/>
                  </a:lnTo>
                  <a:lnTo>
                    <a:pt x="0" y="467554"/>
                  </a:lnTo>
                  <a:close/>
                </a:path>
              </a:pathLst>
            </a:custGeom>
            <a:solidFill>
              <a:srgbClr val="A30000"/>
            </a:solidFill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350" noProof="0" dirty="0"/>
            </a:p>
          </p:txBody>
        </p:sp>
        <p:cxnSp>
          <p:nvCxnSpPr>
            <p:cNvPr id="99" name="Conector recto 169">
              <a:extLst>
                <a:ext uri="{FF2B5EF4-FFF2-40B4-BE49-F238E27FC236}">
                  <a16:creationId xmlns:a16="http://schemas.microsoft.com/office/drawing/2014/main" id="{FA6B2FBD-1CBE-5284-35D2-56D7D5BAA5CD}"/>
                </a:ext>
              </a:extLst>
            </p:cNvPr>
            <p:cNvCxnSpPr>
              <a:cxnSpLocks/>
            </p:cNvCxnSpPr>
            <p:nvPr/>
          </p:nvCxnSpPr>
          <p:spPr>
            <a:xfrm>
              <a:off x="3866800" y="8061695"/>
              <a:ext cx="380052" cy="0"/>
            </a:xfrm>
            <a:prstGeom prst="line">
              <a:avLst/>
            </a:prstGeom>
            <a:ln w="12700">
              <a:solidFill>
                <a:srgbClr val="A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C34374B-EFF9-E5C1-F0CB-727B6F59C105}"/>
                </a:ext>
              </a:extLst>
            </p:cNvPr>
            <p:cNvGrpSpPr/>
            <p:nvPr/>
          </p:nvGrpSpPr>
          <p:grpSpPr>
            <a:xfrm rot="10800000">
              <a:off x="4247012" y="7760737"/>
              <a:ext cx="2310076" cy="1296000"/>
              <a:chOff x="4932811" y="7701455"/>
              <a:chExt cx="2310076" cy="1296000"/>
            </a:xfrm>
          </p:grpSpPr>
          <p:sp>
            <p:nvSpPr>
              <p:cNvPr id="101" name="CuadroTexto 156">
                <a:extLst>
                  <a:ext uri="{FF2B5EF4-FFF2-40B4-BE49-F238E27FC236}">
                    <a16:creationId xmlns:a16="http://schemas.microsoft.com/office/drawing/2014/main" id="{16D17DEF-5AA8-A1A6-746F-FBF2BBD59CD3}"/>
                  </a:ext>
                </a:extLst>
              </p:cNvPr>
              <p:cNvSpPr txBox="1"/>
              <p:nvPr/>
            </p:nvSpPr>
            <p:spPr>
              <a:xfrm rot="10800000">
                <a:off x="5233734" y="7846821"/>
                <a:ext cx="1859340" cy="100027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s-ES" sz="1200" b="1" noProof="0" dirty="0">
                    <a:solidFill>
                      <a:srgbClr val="A30000"/>
                    </a:solidFill>
                    <a:latin typeface="Arial Narrow" panose="020B0606020202030204" pitchFamily="34" charset="0"/>
                  </a:rPr>
                  <a:t>Cerrar sesión y desconectarse</a:t>
                </a:r>
              </a:p>
              <a:p>
                <a:pPr algn="just"/>
                <a:endParaRPr lang="es-ES" sz="1300" b="1" noProof="0" dirty="0">
                  <a:solidFill>
                    <a:srgbClr val="A30000"/>
                  </a:solidFill>
                  <a:latin typeface="Arial Narrow" panose="020B0606020202030204" pitchFamily="34" charset="0"/>
                </a:endParaRPr>
              </a:p>
              <a:p>
                <a:pPr algn="just"/>
                <a:r>
                  <a:rPr lang="es-ES" sz="1000" noProof="0" dirty="0">
                    <a:solidFill>
                      <a:srgbClr val="A30000"/>
                    </a:solidFill>
                    <a:latin typeface="Arial Narrow" panose="020B0606020202030204" pitchFamily="34" charset="0"/>
                  </a:rPr>
                  <a:t>Finaliza sesión en todos los servicios cuando termines de usarlos y desconéctate de la red si ya no la necesitas.</a:t>
                </a:r>
              </a:p>
            </p:txBody>
          </p:sp>
          <p:sp>
            <p:nvSpPr>
              <p:cNvPr id="102" name="Rectángulo 162">
                <a:extLst>
                  <a:ext uri="{FF2B5EF4-FFF2-40B4-BE49-F238E27FC236}">
                    <a16:creationId xmlns:a16="http://schemas.microsoft.com/office/drawing/2014/main" id="{A92AAA30-9367-7F3C-CE88-C4E3CBECF53D}"/>
                  </a:ext>
                </a:extLst>
              </p:cNvPr>
              <p:cNvSpPr/>
              <p:nvPr/>
            </p:nvSpPr>
            <p:spPr>
              <a:xfrm>
                <a:off x="5059862" y="7706591"/>
                <a:ext cx="2183025" cy="1280733"/>
              </a:xfrm>
              <a:prstGeom prst="rect">
                <a:avLst/>
              </a:prstGeom>
              <a:noFill/>
              <a:ln>
                <a:solidFill>
                  <a:srgbClr val="A3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500" tIns="40500" rIns="40500" bIns="40500" rtlCol="0" anchor="ctr"/>
              <a:lstStyle/>
              <a:p>
                <a:pPr algn="l"/>
                <a:endParaRPr lang="es-ES" sz="1125" noProof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Rectángulo 171">
                <a:extLst>
                  <a:ext uri="{FF2B5EF4-FFF2-40B4-BE49-F238E27FC236}">
                    <a16:creationId xmlns:a16="http://schemas.microsoft.com/office/drawing/2014/main" id="{1AC612C8-F05F-5928-1066-B9283DEBE323}"/>
                  </a:ext>
                </a:extLst>
              </p:cNvPr>
              <p:cNvSpPr/>
              <p:nvPr/>
            </p:nvSpPr>
            <p:spPr>
              <a:xfrm>
                <a:off x="4932811" y="7701455"/>
                <a:ext cx="133249" cy="1296000"/>
              </a:xfrm>
              <a:prstGeom prst="rect">
                <a:avLst/>
              </a:prstGeom>
              <a:solidFill>
                <a:srgbClr val="A3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500" tIns="40500" rIns="40500" bIns="40500" rtlCol="0" anchor="ctr"/>
              <a:lstStyle/>
              <a:p>
                <a:pPr algn="l"/>
                <a:endParaRPr lang="es-ES" sz="1125" noProof="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C549356-80BC-C509-917C-A628472E4271}"/>
              </a:ext>
            </a:extLst>
          </p:cNvPr>
          <p:cNvGrpSpPr/>
          <p:nvPr/>
        </p:nvGrpSpPr>
        <p:grpSpPr>
          <a:xfrm>
            <a:off x="3260071" y="3254821"/>
            <a:ext cx="350412" cy="349024"/>
            <a:chOff x="7154441" y="7314731"/>
            <a:chExt cx="711463" cy="708645"/>
          </a:xfrm>
          <a:solidFill>
            <a:schemeClr val="bg1"/>
          </a:solidFill>
        </p:grpSpPr>
        <p:sp>
          <p:nvSpPr>
            <p:cNvPr id="106" name="object 8">
              <a:extLst>
                <a:ext uri="{FF2B5EF4-FFF2-40B4-BE49-F238E27FC236}">
                  <a16:creationId xmlns:a16="http://schemas.microsoft.com/office/drawing/2014/main" id="{D8D32432-7596-8A14-0853-3115BBFB456F}"/>
                </a:ext>
              </a:extLst>
            </p:cNvPr>
            <p:cNvSpPr/>
            <p:nvPr/>
          </p:nvSpPr>
          <p:spPr>
            <a:xfrm>
              <a:off x="7459240" y="7515376"/>
              <a:ext cx="101600" cy="508000"/>
            </a:xfrm>
            <a:custGeom>
              <a:avLst/>
              <a:gdLst/>
              <a:ahLst/>
              <a:cxnLst/>
              <a:rect l="l" t="t" r="r" b="b"/>
              <a:pathLst>
                <a:path w="101600" h="508000">
                  <a:moveTo>
                    <a:pt x="50800" y="0"/>
                  </a:moveTo>
                  <a:lnTo>
                    <a:pt x="31027" y="3992"/>
                  </a:lnTo>
                  <a:lnTo>
                    <a:pt x="14879" y="14879"/>
                  </a:lnTo>
                  <a:lnTo>
                    <a:pt x="3992" y="31027"/>
                  </a:lnTo>
                  <a:lnTo>
                    <a:pt x="0" y="50800"/>
                  </a:lnTo>
                  <a:lnTo>
                    <a:pt x="1843" y="64312"/>
                  </a:lnTo>
                  <a:lnTo>
                    <a:pt x="7032" y="76409"/>
                  </a:lnTo>
                  <a:lnTo>
                    <a:pt x="15055" y="86640"/>
                  </a:lnTo>
                  <a:lnTo>
                    <a:pt x="25400" y="94551"/>
                  </a:lnTo>
                  <a:lnTo>
                    <a:pt x="25400" y="508000"/>
                  </a:lnTo>
                  <a:lnTo>
                    <a:pt x="76200" y="508000"/>
                  </a:lnTo>
                  <a:lnTo>
                    <a:pt x="76200" y="94551"/>
                  </a:lnTo>
                  <a:lnTo>
                    <a:pt x="86544" y="86640"/>
                  </a:lnTo>
                  <a:lnTo>
                    <a:pt x="94567" y="76409"/>
                  </a:lnTo>
                  <a:lnTo>
                    <a:pt x="99756" y="64312"/>
                  </a:lnTo>
                  <a:lnTo>
                    <a:pt x="101600" y="50800"/>
                  </a:lnTo>
                  <a:lnTo>
                    <a:pt x="97607" y="31027"/>
                  </a:lnTo>
                  <a:lnTo>
                    <a:pt x="86720" y="14879"/>
                  </a:lnTo>
                  <a:lnTo>
                    <a:pt x="70572" y="3992"/>
                  </a:lnTo>
                  <a:lnTo>
                    <a:pt x="508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  <p:sp>
          <p:nvSpPr>
            <p:cNvPr id="107" name="object 9">
              <a:extLst>
                <a:ext uri="{FF2B5EF4-FFF2-40B4-BE49-F238E27FC236}">
                  <a16:creationId xmlns:a16="http://schemas.microsoft.com/office/drawing/2014/main" id="{F0EEBDE5-470C-66C0-0713-048F9187E539}"/>
                </a:ext>
              </a:extLst>
            </p:cNvPr>
            <p:cNvSpPr/>
            <p:nvPr/>
          </p:nvSpPr>
          <p:spPr>
            <a:xfrm>
              <a:off x="7359427" y="7458411"/>
              <a:ext cx="79375" cy="215900"/>
            </a:xfrm>
            <a:custGeom>
              <a:avLst/>
              <a:gdLst/>
              <a:ahLst/>
              <a:cxnLst/>
              <a:rect l="l" t="t" r="r" b="b"/>
              <a:pathLst>
                <a:path w="79375" h="215900">
                  <a:moveTo>
                    <a:pt x="42848" y="0"/>
                  </a:moveTo>
                  <a:lnTo>
                    <a:pt x="14282" y="39558"/>
                  </a:lnTo>
                  <a:lnTo>
                    <a:pt x="0" y="84438"/>
                  </a:lnTo>
                  <a:lnTo>
                    <a:pt x="0" y="131092"/>
                  </a:lnTo>
                  <a:lnTo>
                    <a:pt x="14282" y="175973"/>
                  </a:lnTo>
                  <a:lnTo>
                    <a:pt x="42848" y="215531"/>
                  </a:lnTo>
                  <a:lnTo>
                    <a:pt x="78777" y="179603"/>
                  </a:lnTo>
                  <a:lnTo>
                    <a:pt x="56452" y="145995"/>
                  </a:lnTo>
                  <a:lnTo>
                    <a:pt x="49011" y="107765"/>
                  </a:lnTo>
                  <a:lnTo>
                    <a:pt x="56452" y="69536"/>
                  </a:lnTo>
                  <a:lnTo>
                    <a:pt x="78777" y="35928"/>
                  </a:lnTo>
                  <a:lnTo>
                    <a:pt x="428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  <p:sp>
          <p:nvSpPr>
            <p:cNvPr id="108" name="object 10">
              <a:extLst>
                <a:ext uri="{FF2B5EF4-FFF2-40B4-BE49-F238E27FC236}">
                  <a16:creationId xmlns:a16="http://schemas.microsoft.com/office/drawing/2014/main" id="{5EA8BE43-9BED-7342-70E7-4FA48B980FCD}"/>
                </a:ext>
              </a:extLst>
            </p:cNvPr>
            <p:cNvSpPr/>
            <p:nvPr/>
          </p:nvSpPr>
          <p:spPr>
            <a:xfrm>
              <a:off x="7581877" y="7458411"/>
              <a:ext cx="79375" cy="215900"/>
            </a:xfrm>
            <a:custGeom>
              <a:avLst/>
              <a:gdLst/>
              <a:ahLst/>
              <a:cxnLst/>
              <a:rect l="l" t="t" r="r" b="b"/>
              <a:pathLst>
                <a:path w="79375" h="215900">
                  <a:moveTo>
                    <a:pt x="35928" y="0"/>
                  </a:moveTo>
                  <a:lnTo>
                    <a:pt x="0" y="35928"/>
                  </a:lnTo>
                  <a:lnTo>
                    <a:pt x="22324" y="69536"/>
                  </a:lnTo>
                  <a:lnTo>
                    <a:pt x="29765" y="107765"/>
                  </a:lnTo>
                  <a:lnTo>
                    <a:pt x="22324" y="145995"/>
                  </a:lnTo>
                  <a:lnTo>
                    <a:pt x="0" y="179603"/>
                  </a:lnTo>
                  <a:lnTo>
                    <a:pt x="35928" y="215531"/>
                  </a:lnTo>
                  <a:lnTo>
                    <a:pt x="64494" y="175973"/>
                  </a:lnTo>
                  <a:lnTo>
                    <a:pt x="78777" y="131092"/>
                  </a:lnTo>
                  <a:lnTo>
                    <a:pt x="78777" y="84438"/>
                  </a:lnTo>
                  <a:lnTo>
                    <a:pt x="64494" y="39558"/>
                  </a:lnTo>
                  <a:lnTo>
                    <a:pt x="359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  <p:sp>
          <p:nvSpPr>
            <p:cNvPr id="109" name="object 11">
              <a:extLst>
                <a:ext uri="{FF2B5EF4-FFF2-40B4-BE49-F238E27FC236}">
                  <a16:creationId xmlns:a16="http://schemas.microsoft.com/office/drawing/2014/main" id="{09855ECD-FD19-BDC0-9B16-6CA8DCD1CA02}"/>
                </a:ext>
              </a:extLst>
            </p:cNvPr>
            <p:cNvSpPr/>
            <p:nvPr/>
          </p:nvSpPr>
          <p:spPr>
            <a:xfrm>
              <a:off x="7257062" y="7386566"/>
              <a:ext cx="109855" cy="359410"/>
            </a:xfrm>
            <a:custGeom>
              <a:avLst/>
              <a:gdLst/>
              <a:ahLst/>
              <a:cxnLst/>
              <a:rect l="l" t="t" r="r" b="b"/>
              <a:pathLst>
                <a:path w="109854" h="359410">
                  <a:moveTo>
                    <a:pt x="73368" y="0"/>
                  </a:moveTo>
                  <a:lnTo>
                    <a:pt x="43979" y="35179"/>
                  </a:lnTo>
                  <a:lnTo>
                    <a:pt x="21937" y="73909"/>
                  </a:lnTo>
                  <a:lnTo>
                    <a:pt x="7243" y="115175"/>
                  </a:lnTo>
                  <a:lnTo>
                    <a:pt x="0" y="157358"/>
                  </a:lnTo>
                  <a:lnTo>
                    <a:pt x="0" y="201860"/>
                  </a:lnTo>
                  <a:lnTo>
                    <a:pt x="7243" y="244044"/>
                  </a:lnTo>
                  <a:lnTo>
                    <a:pt x="21937" y="285309"/>
                  </a:lnTo>
                  <a:lnTo>
                    <a:pt x="43979" y="324039"/>
                  </a:lnTo>
                  <a:lnTo>
                    <a:pt x="73368" y="359219"/>
                  </a:lnTo>
                  <a:lnTo>
                    <a:pt x="109296" y="323291"/>
                  </a:lnTo>
                  <a:lnTo>
                    <a:pt x="80142" y="286552"/>
                  </a:lnTo>
                  <a:lnTo>
                    <a:pt x="60707" y="245500"/>
                  </a:lnTo>
                  <a:lnTo>
                    <a:pt x="50989" y="201860"/>
                  </a:lnTo>
                  <a:lnTo>
                    <a:pt x="50989" y="157358"/>
                  </a:lnTo>
                  <a:lnTo>
                    <a:pt x="60707" y="113718"/>
                  </a:lnTo>
                  <a:lnTo>
                    <a:pt x="80142" y="72666"/>
                  </a:lnTo>
                  <a:lnTo>
                    <a:pt x="109296" y="35928"/>
                  </a:lnTo>
                  <a:lnTo>
                    <a:pt x="7336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  <p:sp>
          <p:nvSpPr>
            <p:cNvPr id="110" name="object 12">
              <a:extLst>
                <a:ext uri="{FF2B5EF4-FFF2-40B4-BE49-F238E27FC236}">
                  <a16:creationId xmlns:a16="http://schemas.microsoft.com/office/drawing/2014/main" id="{0CE60E85-ED55-7CD0-C779-43CED3D798EC}"/>
                </a:ext>
              </a:extLst>
            </p:cNvPr>
            <p:cNvSpPr/>
            <p:nvPr/>
          </p:nvSpPr>
          <p:spPr>
            <a:xfrm>
              <a:off x="7653717" y="7386571"/>
              <a:ext cx="109855" cy="359410"/>
            </a:xfrm>
            <a:custGeom>
              <a:avLst/>
              <a:gdLst/>
              <a:ahLst/>
              <a:cxnLst/>
              <a:rect l="l" t="t" r="r" b="b"/>
              <a:pathLst>
                <a:path w="109854" h="359410">
                  <a:moveTo>
                    <a:pt x="35928" y="0"/>
                  </a:moveTo>
                  <a:lnTo>
                    <a:pt x="0" y="35928"/>
                  </a:lnTo>
                  <a:lnTo>
                    <a:pt x="29153" y="72666"/>
                  </a:lnTo>
                  <a:lnTo>
                    <a:pt x="48589" y="113718"/>
                  </a:lnTo>
                  <a:lnTo>
                    <a:pt x="58306" y="157358"/>
                  </a:lnTo>
                  <a:lnTo>
                    <a:pt x="58306" y="201860"/>
                  </a:lnTo>
                  <a:lnTo>
                    <a:pt x="48589" y="245500"/>
                  </a:lnTo>
                  <a:lnTo>
                    <a:pt x="29153" y="286552"/>
                  </a:lnTo>
                  <a:lnTo>
                    <a:pt x="0" y="323291"/>
                  </a:lnTo>
                  <a:lnTo>
                    <a:pt x="35928" y="359206"/>
                  </a:lnTo>
                  <a:lnTo>
                    <a:pt x="65320" y="324030"/>
                  </a:lnTo>
                  <a:lnTo>
                    <a:pt x="87365" y="285303"/>
                  </a:lnTo>
                  <a:lnTo>
                    <a:pt x="102061" y="244040"/>
                  </a:lnTo>
                  <a:lnTo>
                    <a:pt x="109305" y="201860"/>
                  </a:lnTo>
                  <a:lnTo>
                    <a:pt x="109306" y="157358"/>
                  </a:lnTo>
                  <a:lnTo>
                    <a:pt x="102061" y="115174"/>
                  </a:lnTo>
                  <a:lnTo>
                    <a:pt x="87365" y="73909"/>
                  </a:lnTo>
                  <a:lnTo>
                    <a:pt x="65320" y="35179"/>
                  </a:lnTo>
                  <a:lnTo>
                    <a:pt x="359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  <p:sp>
          <p:nvSpPr>
            <p:cNvPr id="111" name="object 13">
              <a:extLst>
                <a:ext uri="{FF2B5EF4-FFF2-40B4-BE49-F238E27FC236}">
                  <a16:creationId xmlns:a16="http://schemas.microsoft.com/office/drawing/2014/main" id="{04DCE651-CFF7-8879-DC33-1D9C7C45177C}"/>
                </a:ext>
              </a:extLst>
            </p:cNvPr>
            <p:cNvSpPr/>
            <p:nvPr/>
          </p:nvSpPr>
          <p:spPr>
            <a:xfrm>
              <a:off x="7154441" y="7314733"/>
              <a:ext cx="140335" cy="502920"/>
            </a:xfrm>
            <a:custGeom>
              <a:avLst/>
              <a:gdLst/>
              <a:ahLst/>
              <a:cxnLst/>
              <a:rect l="l" t="t" r="r" b="b"/>
              <a:pathLst>
                <a:path w="140335" h="502919">
                  <a:moveTo>
                    <a:pt x="104155" y="0"/>
                  </a:moveTo>
                  <a:lnTo>
                    <a:pt x="72330" y="36413"/>
                  </a:lnTo>
                  <a:lnTo>
                    <a:pt x="46291" y="75823"/>
                  </a:lnTo>
                  <a:lnTo>
                    <a:pt x="26038" y="117630"/>
                  </a:lnTo>
                  <a:lnTo>
                    <a:pt x="11572" y="161235"/>
                  </a:lnTo>
                  <a:lnTo>
                    <a:pt x="2893" y="206039"/>
                  </a:lnTo>
                  <a:lnTo>
                    <a:pt x="0" y="251445"/>
                  </a:lnTo>
                  <a:lnTo>
                    <a:pt x="2893" y="296846"/>
                  </a:lnTo>
                  <a:lnTo>
                    <a:pt x="11572" y="341650"/>
                  </a:lnTo>
                  <a:lnTo>
                    <a:pt x="26038" y="385257"/>
                  </a:lnTo>
                  <a:lnTo>
                    <a:pt x="46291" y="427066"/>
                  </a:lnTo>
                  <a:lnTo>
                    <a:pt x="72330" y="466478"/>
                  </a:lnTo>
                  <a:lnTo>
                    <a:pt x="104155" y="502894"/>
                  </a:lnTo>
                  <a:lnTo>
                    <a:pt x="140071" y="466966"/>
                  </a:lnTo>
                  <a:lnTo>
                    <a:pt x="107931" y="429187"/>
                  </a:lnTo>
                  <a:lnTo>
                    <a:pt x="82933" y="387859"/>
                  </a:lnTo>
                  <a:lnTo>
                    <a:pt x="65077" y="343867"/>
                  </a:lnTo>
                  <a:lnTo>
                    <a:pt x="54364" y="298100"/>
                  </a:lnTo>
                  <a:lnTo>
                    <a:pt x="50793" y="251442"/>
                  </a:lnTo>
                  <a:lnTo>
                    <a:pt x="54364" y="204790"/>
                  </a:lnTo>
                  <a:lnTo>
                    <a:pt x="65077" y="159022"/>
                  </a:lnTo>
                  <a:lnTo>
                    <a:pt x="82933" y="115028"/>
                  </a:lnTo>
                  <a:lnTo>
                    <a:pt x="107931" y="73697"/>
                  </a:lnTo>
                  <a:lnTo>
                    <a:pt x="140071" y="35915"/>
                  </a:lnTo>
                  <a:lnTo>
                    <a:pt x="10415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  <p:sp>
          <p:nvSpPr>
            <p:cNvPr id="112" name="object 14">
              <a:extLst>
                <a:ext uri="{FF2B5EF4-FFF2-40B4-BE49-F238E27FC236}">
                  <a16:creationId xmlns:a16="http://schemas.microsoft.com/office/drawing/2014/main" id="{5B921BDA-B0B0-0548-8D0C-26FF11CF5A36}"/>
                </a:ext>
              </a:extLst>
            </p:cNvPr>
            <p:cNvSpPr/>
            <p:nvPr/>
          </p:nvSpPr>
          <p:spPr>
            <a:xfrm>
              <a:off x="7725569" y="7314731"/>
              <a:ext cx="140335" cy="502920"/>
            </a:xfrm>
            <a:custGeom>
              <a:avLst/>
              <a:gdLst/>
              <a:ahLst/>
              <a:cxnLst/>
              <a:rect l="l" t="t" r="r" b="b"/>
              <a:pathLst>
                <a:path w="140335" h="502919">
                  <a:moveTo>
                    <a:pt x="35915" y="0"/>
                  </a:moveTo>
                  <a:lnTo>
                    <a:pt x="0" y="35915"/>
                  </a:lnTo>
                  <a:lnTo>
                    <a:pt x="32136" y="73697"/>
                  </a:lnTo>
                  <a:lnTo>
                    <a:pt x="57131" y="115028"/>
                  </a:lnTo>
                  <a:lnTo>
                    <a:pt x="74985" y="159022"/>
                  </a:lnTo>
                  <a:lnTo>
                    <a:pt x="85697" y="204791"/>
                  </a:lnTo>
                  <a:lnTo>
                    <a:pt x="89268" y="251447"/>
                  </a:lnTo>
                  <a:lnTo>
                    <a:pt x="85697" y="298103"/>
                  </a:lnTo>
                  <a:lnTo>
                    <a:pt x="74985" y="343871"/>
                  </a:lnTo>
                  <a:lnTo>
                    <a:pt x="57131" y="387865"/>
                  </a:lnTo>
                  <a:lnTo>
                    <a:pt x="32136" y="429197"/>
                  </a:lnTo>
                  <a:lnTo>
                    <a:pt x="0" y="466979"/>
                  </a:lnTo>
                  <a:lnTo>
                    <a:pt x="35915" y="502894"/>
                  </a:lnTo>
                  <a:lnTo>
                    <a:pt x="67741" y="466478"/>
                  </a:lnTo>
                  <a:lnTo>
                    <a:pt x="93779" y="427066"/>
                  </a:lnTo>
                  <a:lnTo>
                    <a:pt x="114032" y="385258"/>
                  </a:lnTo>
                  <a:lnTo>
                    <a:pt x="128498" y="341653"/>
                  </a:lnTo>
                  <a:lnTo>
                    <a:pt x="137178" y="296849"/>
                  </a:lnTo>
                  <a:lnTo>
                    <a:pt x="140071" y="251447"/>
                  </a:lnTo>
                  <a:lnTo>
                    <a:pt x="137178" y="206044"/>
                  </a:lnTo>
                  <a:lnTo>
                    <a:pt x="128498" y="161241"/>
                  </a:lnTo>
                  <a:lnTo>
                    <a:pt x="114032" y="117635"/>
                  </a:lnTo>
                  <a:lnTo>
                    <a:pt x="93779" y="75827"/>
                  </a:lnTo>
                  <a:lnTo>
                    <a:pt x="67741" y="36416"/>
                  </a:lnTo>
                  <a:lnTo>
                    <a:pt x="3591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</p:grpSp>
      <p:sp>
        <p:nvSpPr>
          <p:cNvPr id="113" name="object 24">
            <a:extLst>
              <a:ext uri="{FF2B5EF4-FFF2-40B4-BE49-F238E27FC236}">
                <a16:creationId xmlns:a16="http://schemas.microsoft.com/office/drawing/2014/main" id="{4B04A702-D0B1-5649-4D03-A42A74250BE4}"/>
              </a:ext>
            </a:extLst>
          </p:cNvPr>
          <p:cNvSpPr/>
          <p:nvPr/>
        </p:nvSpPr>
        <p:spPr>
          <a:xfrm>
            <a:off x="3237473" y="4017608"/>
            <a:ext cx="388814" cy="388814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546" y="0"/>
                </a:moveTo>
                <a:lnTo>
                  <a:pt x="307293" y="3246"/>
                </a:lnTo>
                <a:lnTo>
                  <a:pt x="261013" y="12702"/>
                </a:lnTo>
                <a:lnTo>
                  <a:pt x="217130" y="27944"/>
                </a:lnTo>
                <a:lnTo>
                  <a:pt x="176067" y="48549"/>
                </a:lnTo>
                <a:lnTo>
                  <a:pt x="138249" y="74093"/>
                </a:lnTo>
                <a:lnTo>
                  <a:pt x="104098" y="104152"/>
                </a:lnTo>
                <a:lnTo>
                  <a:pt x="74039" y="138303"/>
                </a:lnTo>
                <a:lnTo>
                  <a:pt x="48495" y="176121"/>
                </a:lnTo>
                <a:lnTo>
                  <a:pt x="27890" y="217184"/>
                </a:lnTo>
                <a:lnTo>
                  <a:pt x="12648" y="261067"/>
                </a:lnTo>
                <a:lnTo>
                  <a:pt x="3192" y="307347"/>
                </a:lnTo>
                <a:lnTo>
                  <a:pt x="75" y="353683"/>
                </a:lnTo>
                <a:lnTo>
                  <a:pt x="0" y="356400"/>
                </a:lnTo>
                <a:lnTo>
                  <a:pt x="3192" y="403852"/>
                </a:lnTo>
                <a:lnTo>
                  <a:pt x="12648" y="450132"/>
                </a:lnTo>
                <a:lnTo>
                  <a:pt x="27890" y="494015"/>
                </a:lnTo>
                <a:lnTo>
                  <a:pt x="48495" y="535078"/>
                </a:lnTo>
                <a:lnTo>
                  <a:pt x="74039" y="572896"/>
                </a:lnTo>
                <a:lnTo>
                  <a:pt x="104098" y="607047"/>
                </a:lnTo>
                <a:lnTo>
                  <a:pt x="138249" y="637106"/>
                </a:lnTo>
                <a:lnTo>
                  <a:pt x="176067" y="662650"/>
                </a:lnTo>
                <a:lnTo>
                  <a:pt x="217130" y="683255"/>
                </a:lnTo>
                <a:lnTo>
                  <a:pt x="261013" y="698497"/>
                </a:lnTo>
                <a:lnTo>
                  <a:pt x="307293" y="707953"/>
                </a:lnTo>
                <a:lnTo>
                  <a:pt x="355546" y="711200"/>
                </a:lnTo>
                <a:lnTo>
                  <a:pt x="403799" y="707953"/>
                </a:lnTo>
                <a:lnTo>
                  <a:pt x="450078" y="698497"/>
                </a:lnTo>
                <a:lnTo>
                  <a:pt x="493961" y="683255"/>
                </a:lnTo>
                <a:lnTo>
                  <a:pt x="535024" y="662650"/>
                </a:lnTo>
                <a:lnTo>
                  <a:pt x="538356" y="660400"/>
                </a:lnTo>
                <a:lnTo>
                  <a:pt x="355546" y="660400"/>
                </a:lnTo>
                <a:lnTo>
                  <a:pt x="340030" y="660008"/>
                </a:lnTo>
                <a:lnTo>
                  <a:pt x="324716" y="658849"/>
                </a:lnTo>
                <a:lnTo>
                  <a:pt x="309622" y="656944"/>
                </a:lnTo>
                <a:lnTo>
                  <a:pt x="294763" y="654316"/>
                </a:lnTo>
                <a:lnTo>
                  <a:pt x="291077" y="642086"/>
                </a:lnTo>
                <a:lnTo>
                  <a:pt x="251279" y="642086"/>
                </a:lnTo>
                <a:lnTo>
                  <a:pt x="225329" y="631237"/>
                </a:lnTo>
                <a:lnTo>
                  <a:pt x="200671" y="618118"/>
                </a:lnTo>
                <a:lnTo>
                  <a:pt x="177425" y="602870"/>
                </a:lnTo>
                <a:lnTo>
                  <a:pt x="155711" y="585635"/>
                </a:lnTo>
                <a:lnTo>
                  <a:pt x="167797" y="572623"/>
                </a:lnTo>
                <a:lnTo>
                  <a:pt x="180205" y="559922"/>
                </a:lnTo>
                <a:lnTo>
                  <a:pt x="181271" y="558876"/>
                </a:lnTo>
                <a:lnTo>
                  <a:pt x="128495" y="558876"/>
                </a:lnTo>
                <a:lnTo>
                  <a:pt x="95955" y="515344"/>
                </a:lnTo>
                <a:lnTo>
                  <a:pt x="71494" y="466305"/>
                </a:lnTo>
                <a:lnTo>
                  <a:pt x="56097" y="412732"/>
                </a:lnTo>
                <a:lnTo>
                  <a:pt x="50821" y="356400"/>
                </a:lnTo>
                <a:lnTo>
                  <a:pt x="50897" y="353683"/>
                </a:lnTo>
                <a:lnTo>
                  <a:pt x="54531" y="307496"/>
                </a:lnTo>
                <a:lnTo>
                  <a:pt x="65497" y="261786"/>
                </a:lnTo>
                <a:lnTo>
                  <a:pt x="83053" y="219041"/>
                </a:lnTo>
                <a:lnTo>
                  <a:pt x="106613" y="179831"/>
                </a:lnTo>
                <a:lnTo>
                  <a:pt x="317197" y="179831"/>
                </a:lnTo>
                <a:lnTo>
                  <a:pt x="317204" y="179654"/>
                </a:lnTo>
                <a:lnTo>
                  <a:pt x="317446" y="178752"/>
                </a:lnTo>
                <a:lnTo>
                  <a:pt x="317446" y="177800"/>
                </a:lnTo>
                <a:lnTo>
                  <a:pt x="315917" y="164036"/>
                </a:lnTo>
                <a:lnTo>
                  <a:pt x="311714" y="151790"/>
                </a:lnTo>
                <a:lnTo>
                  <a:pt x="196135" y="151790"/>
                </a:lnTo>
                <a:lnTo>
                  <a:pt x="181316" y="149438"/>
                </a:lnTo>
                <a:lnTo>
                  <a:pt x="166420" y="147326"/>
                </a:lnTo>
                <a:lnTo>
                  <a:pt x="151444" y="145471"/>
                </a:lnTo>
                <a:lnTo>
                  <a:pt x="136382" y="143890"/>
                </a:lnTo>
                <a:lnTo>
                  <a:pt x="167462" y="115827"/>
                </a:lnTo>
                <a:lnTo>
                  <a:pt x="202190" y="92197"/>
                </a:lnTo>
                <a:lnTo>
                  <a:pt x="240123" y="73455"/>
                </a:lnTo>
                <a:lnTo>
                  <a:pt x="280819" y="60058"/>
                </a:lnTo>
                <a:lnTo>
                  <a:pt x="322140" y="60058"/>
                </a:lnTo>
                <a:lnTo>
                  <a:pt x="325421" y="52298"/>
                </a:lnTo>
                <a:lnTo>
                  <a:pt x="332884" y="51651"/>
                </a:lnTo>
                <a:lnTo>
                  <a:pt x="340393" y="51182"/>
                </a:lnTo>
                <a:lnTo>
                  <a:pt x="347947" y="50896"/>
                </a:lnTo>
                <a:lnTo>
                  <a:pt x="355546" y="50800"/>
                </a:lnTo>
                <a:lnTo>
                  <a:pt x="538356" y="50800"/>
                </a:lnTo>
                <a:lnTo>
                  <a:pt x="535024" y="48549"/>
                </a:lnTo>
                <a:lnTo>
                  <a:pt x="493961" y="27944"/>
                </a:lnTo>
                <a:lnTo>
                  <a:pt x="450078" y="12702"/>
                </a:lnTo>
                <a:lnTo>
                  <a:pt x="403799" y="3246"/>
                </a:lnTo>
                <a:lnTo>
                  <a:pt x="355546" y="0"/>
                </a:lnTo>
                <a:close/>
              </a:path>
              <a:path w="711200" h="711200">
                <a:moveTo>
                  <a:pt x="644043" y="367042"/>
                </a:moveTo>
                <a:lnTo>
                  <a:pt x="585314" y="367042"/>
                </a:lnTo>
                <a:lnTo>
                  <a:pt x="602556" y="381281"/>
                </a:lnTo>
                <a:lnTo>
                  <a:pt x="619433" y="395933"/>
                </a:lnTo>
                <a:lnTo>
                  <a:pt x="635910" y="411021"/>
                </a:lnTo>
                <a:lnTo>
                  <a:pt x="651951" y="426567"/>
                </a:lnTo>
                <a:lnTo>
                  <a:pt x="638098" y="469901"/>
                </a:lnTo>
                <a:lnTo>
                  <a:pt x="618223" y="510153"/>
                </a:lnTo>
                <a:lnTo>
                  <a:pt x="592863" y="546784"/>
                </a:lnTo>
                <a:lnTo>
                  <a:pt x="562553" y="579257"/>
                </a:lnTo>
                <a:lnTo>
                  <a:pt x="527808" y="607047"/>
                </a:lnTo>
                <a:lnTo>
                  <a:pt x="489234" y="629573"/>
                </a:lnTo>
                <a:lnTo>
                  <a:pt x="447296" y="646340"/>
                </a:lnTo>
                <a:lnTo>
                  <a:pt x="402554" y="656795"/>
                </a:lnTo>
                <a:lnTo>
                  <a:pt x="355546" y="660400"/>
                </a:lnTo>
                <a:lnTo>
                  <a:pt x="538356" y="660400"/>
                </a:lnTo>
                <a:lnTo>
                  <a:pt x="572842" y="637106"/>
                </a:lnTo>
                <a:lnTo>
                  <a:pt x="607005" y="607033"/>
                </a:lnTo>
                <a:lnTo>
                  <a:pt x="637052" y="572896"/>
                </a:lnTo>
                <a:lnTo>
                  <a:pt x="662596" y="535078"/>
                </a:lnTo>
                <a:lnTo>
                  <a:pt x="683201" y="494015"/>
                </a:lnTo>
                <a:lnTo>
                  <a:pt x="698443" y="450132"/>
                </a:lnTo>
                <a:lnTo>
                  <a:pt x="707899" y="403852"/>
                </a:lnTo>
                <a:lnTo>
                  <a:pt x="709445" y="380873"/>
                </a:lnTo>
                <a:lnTo>
                  <a:pt x="659215" y="380873"/>
                </a:lnTo>
                <a:lnTo>
                  <a:pt x="646426" y="369135"/>
                </a:lnTo>
                <a:lnTo>
                  <a:pt x="644043" y="367042"/>
                </a:lnTo>
                <a:close/>
              </a:path>
              <a:path w="711200" h="711200">
                <a:moveTo>
                  <a:pt x="275425" y="535266"/>
                </a:moveTo>
                <a:lnTo>
                  <a:pt x="205775" y="535266"/>
                </a:lnTo>
                <a:lnTo>
                  <a:pt x="212645" y="539915"/>
                </a:lnTo>
                <a:lnTo>
                  <a:pt x="220507" y="543191"/>
                </a:lnTo>
                <a:lnTo>
                  <a:pt x="228939" y="544855"/>
                </a:lnTo>
                <a:lnTo>
                  <a:pt x="233537" y="569565"/>
                </a:lnTo>
                <a:lnTo>
                  <a:pt x="238785" y="593971"/>
                </a:lnTo>
                <a:lnTo>
                  <a:pt x="244702" y="618159"/>
                </a:lnTo>
                <a:lnTo>
                  <a:pt x="251279" y="642086"/>
                </a:lnTo>
                <a:lnTo>
                  <a:pt x="291077" y="642086"/>
                </a:lnTo>
                <a:lnTo>
                  <a:pt x="286367" y="626461"/>
                </a:lnTo>
                <a:lnTo>
                  <a:pt x="278941" y="598200"/>
                </a:lnTo>
                <a:lnTo>
                  <a:pt x="272463" y="569532"/>
                </a:lnTo>
                <a:lnTo>
                  <a:pt x="266938" y="540588"/>
                </a:lnTo>
                <a:lnTo>
                  <a:pt x="275425" y="535266"/>
                </a:lnTo>
                <a:close/>
              </a:path>
              <a:path w="711200" h="711200">
                <a:moveTo>
                  <a:pt x="317197" y="179831"/>
                </a:moveTo>
                <a:lnTo>
                  <a:pt x="106613" y="179831"/>
                </a:lnTo>
                <a:lnTo>
                  <a:pt x="128114" y="181523"/>
                </a:lnTo>
                <a:lnTo>
                  <a:pt x="149452" y="183775"/>
                </a:lnTo>
                <a:lnTo>
                  <a:pt x="170630" y="186550"/>
                </a:lnTo>
                <a:lnTo>
                  <a:pt x="191652" y="189814"/>
                </a:lnTo>
                <a:lnTo>
                  <a:pt x="196625" y="204996"/>
                </a:lnTo>
                <a:lnTo>
                  <a:pt x="205054" y="218206"/>
                </a:lnTo>
                <a:lnTo>
                  <a:pt x="216402" y="228913"/>
                </a:lnTo>
                <a:lnTo>
                  <a:pt x="230133" y="236588"/>
                </a:lnTo>
                <a:lnTo>
                  <a:pt x="224027" y="275111"/>
                </a:lnTo>
                <a:lnTo>
                  <a:pt x="219546" y="314148"/>
                </a:lnTo>
                <a:lnTo>
                  <a:pt x="216787" y="353683"/>
                </a:lnTo>
                <a:lnTo>
                  <a:pt x="215846" y="393700"/>
                </a:lnTo>
                <a:lnTo>
                  <a:pt x="215951" y="403226"/>
                </a:lnTo>
                <a:lnTo>
                  <a:pt x="216077" y="408922"/>
                </a:lnTo>
                <a:lnTo>
                  <a:pt x="216317" y="416504"/>
                </a:lnTo>
                <a:lnTo>
                  <a:pt x="216595" y="424078"/>
                </a:lnTo>
                <a:lnTo>
                  <a:pt x="200897" y="433576"/>
                </a:lnTo>
                <a:lnTo>
                  <a:pt x="188612" y="447071"/>
                </a:lnTo>
                <a:lnTo>
                  <a:pt x="180607" y="463701"/>
                </a:lnTo>
                <a:lnTo>
                  <a:pt x="177746" y="482600"/>
                </a:lnTo>
                <a:lnTo>
                  <a:pt x="177746" y="490486"/>
                </a:lnTo>
                <a:lnTo>
                  <a:pt x="179359" y="497941"/>
                </a:lnTo>
                <a:lnTo>
                  <a:pt x="181987" y="504901"/>
                </a:lnTo>
                <a:lnTo>
                  <a:pt x="168195" y="517976"/>
                </a:lnTo>
                <a:lnTo>
                  <a:pt x="154665" y="531321"/>
                </a:lnTo>
                <a:lnTo>
                  <a:pt x="141423" y="544950"/>
                </a:lnTo>
                <a:lnTo>
                  <a:pt x="128495" y="558876"/>
                </a:lnTo>
                <a:lnTo>
                  <a:pt x="181271" y="558876"/>
                </a:lnTo>
                <a:lnTo>
                  <a:pt x="192882" y="547485"/>
                </a:lnTo>
                <a:lnTo>
                  <a:pt x="205775" y="535266"/>
                </a:lnTo>
                <a:lnTo>
                  <a:pt x="275425" y="535266"/>
                </a:lnTo>
                <a:lnTo>
                  <a:pt x="282227" y="531002"/>
                </a:lnTo>
                <a:lnTo>
                  <a:pt x="294181" y="517604"/>
                </a:lnTo>
                <a:lnTo>
                  <a:pt x="301965" y="501201"/>
                </a:lnTo>
                <a:lnTo>
                  <a:pt x="304746" y="482600"/>
                </a:lnTo>
                <a:lnTo>
                  <a:pt x="304746" y="474103"/>
                </a:lnTo>
                <a:lnTo>
                  <a:pt x="303006" y="466026"/>
                </a:lnTo>
                <a:lnTo>
                  <a:pt x="299983" y="458609"/>
                </a:lnTo>
                <a:lnTo>
                  <a:pt x="345127" y="429133"/>
                </a:lnTo>
                <a:lnTo>
                  <a:pt x="275244" y="429133"/>
                </a:lnTo>
                <a:lnTo>
                  <a:pt x="268957" y="425119"/>
                </a:lnTo>
                <a:lnTo>
                  <a:pt x="261985" y="422109"/>
                </a:lnTo>
                <a:lnTo>
                  <a:pt x="254454" y="420522"/>
                </a:lnTo>
                <a:lnTo>
                  <a:pt x="254219" y="412732"/>
                </a:lnTo>
                <a:lnTo>
                  <a:pt x="254128" y="408922"/>
                </a:lnTo>
                <a:lnTo>
                  <a:pt x="253946" y="393700"/>
                </a:lnTo>
                <a:lnTo>
                  <a:pt x="254902" y="354409"/>
                </a:lnTo>
                <a:lnTo>
                  <a:pt x="257697" y="315604"/>
                </a:lnTo>
                <a:lnTo>
                  <a:pt x="262229" y="277266"/>
                </a:lnTo>
                <a:lnTo>
                  <a:pt x="268373" y="239509"/>
                </a:lnTo>
                <a:lnTo>
                  <a:pt x="278814" y="236074"/>
                </a:lnTo>
                <a:lnTo>
                  <a:pt x="288339" y="230957"/>
                </a:lnTo>
                <a:lnTo>
                  <a:pt x="296800" y="224337"/>
                </a:lnTo>
                <a:lnTo>
                  <a:pt x="304047" y="216395"/>
                </a:lnTo>
                <a:lnTo>
                  <a:pt x="411411" y="216395"/>
                </a:lnTo>
                <a:lnTo>
                  <a:pt x="367147" y="197959"/>
                </a:lnTo>
                <a:lnTo>
                  <a:pt x="317166" y="180594"/>
                </a:lnTo>
                <a:lnTo>
                  <a:pt x="317197" y="179831"/>
                </a:lnTo>
                <a:close/>
              </a:path>
              <a:path w="711200" h="711200">
                <a:moveTo>
                  <a:pt x="411411" y="216395"/>
                </a:moveTo>
                <a:lnTo>
                  <a:pt x="304047" y="216395"/>
                </a:lnTo>
                <a:lnTo>
                  <a:pt x="351613" y="232797"/>
                </a:lnTo>
                <a:lnTo>
                  <a:pt x="397846" y="251893"/>
                </a:lnTo>
                <a:lnTo>
                  <a:pt x="442664" y="273582"/>
                </a:lnTo>
                <a:lnTo>
                  <a:pt x="485987" y="297764"/>
                </a:lnTo>
                <a:lnTo>
                  <a:pt x="483930" y="304012"/>
                </a:lnTo>
                <a:lnTo>
                  <a:pt x="482546" y="310565"/>
                </a:lnTo>
                <a:lnTo>
                  <a:pt x="482637" y="318904"/>
                </a:lnTo>
                <a:lnTo>
                  <a:pt x="482812" y="319557"/>
                </a:lnTo>
                <a:lnTo>
                  <a:pt x="482863" y="320611"/>
                </a:lnTo>
                <a:lnTo>
                  <a:pt x="438823" y="337990"/>
                </a:lnTo>
                <a:lnTo>
                  <a:pt x="395966" y="357593"/>
                </a:lnTo>
                <a:lnTo>
                  <a:pt x="354368" y="379358"/>
                </a:lnTo>
                <a:lnTo>
                  <a:pt x="314102" y="403226"/>
                </a:lnTo>
                <a:lnTo>
                  <a:pt x="275244" y="429133"/>
                </a:lnTo>
                <a:lnTo>
                  <a:pt x="345127" y="429133"/>
                </a:lnTo>
                <a:lnTo>
                  <a:pt x="346156" y="428460"/>
                </a:lnTo>
                <a:lnTo>
                  <a:pt x="394333" y="401299"/>
                </a:lnTo>
                <a:lnTo>
                  <a:pt x="444389" y="377240"/>
                </a:lnTo>
                <a:lnTo>
                  <a:pt x="496198" y="356400"/>
                </a:lnTo>
                <a:lnTo>
                  <a:pt x="631865" y="356400"/>
                </a:lnTo>
                <a:lnTo>
                  <a:pt x="620110" y="346475"/>
                </a:lnTo>
                <a:lnTo>
                  <a:pt x="606650" y="335495"/>
                </a:lnTo>
                <a:lnTo>
                  <a:pt x="607755" y="331749"/>
                </a:lnTo>
                <a:lnTo>
                  <a:pt x="608492" y="327888"/>
                </a:lnTo>
                <a:lnTo>
                  <a:pt x="645265" y="316658"/>
                </a:lnTo>
                <a:lnTo>
                  <a:pt x="657526" y="314642"/>
                </a:lnTo>
                <a:lnTo>
                  <a:pt x="708390" y="314642"/>
                </a:lnTo>
                <a:lnTo>
                  <a:pt x="707899" y="307347"/>
                </a:lnTo>
                <a:lnTo>
                  <a:pt x="703619" y="286397"/>
                </a:lnTo>
                <a:lnTo>
                  <a:pt x="601100" y="286397"/>
                </a:lnTo>
                <a:lnTo>
                  <a:pt x="591230" y="273213"/>
                </a:lnTo>
                <a:lnTo>
                  <a:pt x="583096" y="266738"/>
                </a:lnTo>
                <a:lnTo>
                  <a:pt x="508238" y="266738"/>
                </a:lnTo>
                <a:lnTo>
                  <a:pt x="462765" y="241149"/>
                </a:lnTo>
                <a:lnTo>
                  <a:pt x="415707" y="218184"/>
                </a:lnTo>
                <a:lnTo>
                  <a:pt x="411411" y="216395"/>
                </a:lnTo>
                <a:close/>
              </a:path>
              <a:path w="711200" h="711200">
                <a:moveTo>
                  <a:pt x="631865" y="356400"/>
                </a:moveTo>
                <a:lnTo>
                  <a:pt x="496198" y="356400"/>
                </a:lnTo>
                <a:lnTo>
                  <a:pt x="506030" y="366517"/>
                </a:lnTo>
                <a:lnTo>
                  <a:pt x="517855" y="374276"/>
                </a:lnTo>
                <a:lnTo>
                  <a:pt x="531313" y="379247"/>
                </a:lnTo>
                <a:lnTo>
                  <a:pt x="546046" y="381000"/>
                </a:lnTo>
                <a:lnTo>
                  <a:pt x="556948" y="380030"/>
                </a:lnTo>
                <a:lnTo>
                  <a:pt x="567230" y="377240"/>
                </a:lnTo>
                <a:lnTo>
                  <a:pt x="576705" y="372856"/>
                </a:lnTo>
                <a:lnTo>
                  <a:pt x="585314" y="367042"/>
                </a:lnTo>
                <a:lnTo>
                  <a:pt x="644043" y="367042"/>
                </a:lnTo>
                <a:lnTo>
                  <a:pt x="633278" y="357593"/>
                </a:lnTo>
                <a:lnTo>
                  <a:pt x="631865" y="356400"/>
                </a:lnTo>
                <a:close/>
              </a:path>
              <a:path w="711200" h="711200">
                <a:moveTo>
                  <a:pt x="708390" y="314642"/>
                </a:moveTo>
                <a:lnTo>
                  <a:pt x="657526" y="314642"/>
                </a:lnTo>
                <a:lnTo>
                  <a:pt x="658728" y="324746"/>
                </a:lnTo>
                <a:lnTo>
                  <a:pt x="659612" y="334940"/>
                </a:lnTo>
                <a:lnTo>
                  <a:pt x="660159" y="345224"/>
                </a:lnTo>
                <a:lnTo>
                  <a:pt x="660219" y="366517"/>
                </a:lnTo>
                <a:lnTo>
                  <a:pt x="659874" y="372856"/>
                </a:lnTo>
                <a:lnTo>
                  <a:pt x="659215" y="380873"/>
                </a:lnTo>
                <a:lnTo>
                  <a:pt x="709445" y="380873"/>
                </a:lnTo>
                <a:lnTo>
                  <a:pt x="711092" y="356400"/>
                </a:lnTo>
                <a:lnTo>
                  <a:pt x="711017" y="353683"/>
                </a:lnTo>
                <a:lnTo>
                  <a:pt x="708390" y="314642"/>
                </a:lnTo>
                <a:close/>
              </a:path>
              <a:path w="711200" h="711200">
                <a:moveTo>
                  <a:pt x="538356" y="50800"/>
                </a:moveTo>
                <a:lnTo>
                  <a:pt x="355546" y="50800"/>
                </a:lnTo>
                <a:lnTo>
                  <a:pt x="407340" y="55183"/>
                </a:lnTo>
                <a:lnTo>
                  <a:pt x="456304" y="67852"/>
                </a:lnTo>
                <a:lnTo>
                  <a:pt x="501713" y="88081"/>
                </a:lnTo>
                <a:lnTo>
                  <a:pt x="542845" y="115146"/>
                </a:lnTo>
                <a:lnTo>
                  <a:pt x="578977" y="148321"/>
                </a:lnTo>
                <a:lnTo>
                  <a:pt x="609385" y="186883"/>
                </a:lnTo>
                <a:lnTo>
                  <a:pt x="633345" y="230106"/>
                </a:lnTo>
                <a:lnTo>
                  <a:pt x="650135" y="277266"/>
                </a:lnTo>
                <a:lnTo>
                  <a:pt x="637783" y="279286"/>
                </a:lnTo>
                <a:lnTo>
                  <a:pt x="625494" y="281489"/>
                </a:lnTo>
                <a:lnTo>
                  <a:pt x="613266" y="283863"/>
                </a:lnTo>
                <a:lnTo>
                  <a:pt x="601100" y="286397"/>
                </a:lnTo>
                <a:lnTo>
                  <a:pt x="703619" y="286397"/>
                </a:lnTo>
                <a:lnTo>
                  <a:pt x="683201" y="217184"/>
                </a:lnTo>
                <a:lnTo>
                  <a:pt x="662596" y="176121"/>
                </a:lnTo>
                <a:lnTo>
                  <a:pt x="637052" y="138303"/>
                </a:lnTo>
                <a:lnTo>
                  <a:pt x="606993" y="104152"/>
                </a:lnTo>
                <a:lnTo>
                  <a:pt x="572842" y="74093"/>
                </a:lnTo>
                <a:lnTo>
                  <a:pt x="538356" y="50800"/>
                </a:lnTo>
                <a:close/>
              </a:path>
              <a:path w="711200" h="711200">
                <a:moveTo>
                  <a:pt x="546046" y="254000"/>
                </a:moveTo>
                <a:lnTo>
                  <a:pt x="535627" y="254879"/>
                </a:lnTo>
                <a:lnTo>
                  <a:pt x="525780" y="257406"/>
                </a:lnTo>
                <a:lnTo>
                  <a:pt x="516613" y="261415"/>
                </a:lnTo>
                <a:lnTo>
                  <a:pt x="508238" y="266738"/>
                </a:lnTo>
                <a:lnTo>
                  <a:pt x="583096" y="266738"/>
                </a:lnTo>
                <a:lnTo>
                  <a:pt x="578374" y="262978"/>
                </a:lnTo>
                <a:lnTo>
                  <a:pt x="563117" y="256354"/>
                </a:lnTo>
                <a:lnTo>
                  <a:pt x="546046" y="254000"/>
                </a:lnTo>
                <a:close/>
              </a:path>
              <a:path w="711200" h="711200">
                <a:moveTo>
                  <a:pt x="256257" y="114300"/>
                </a:moveTo>
                <a:lnTo>
                  <a:pt x="253946" y="114300"/>
                </a:lnTo>
                <a:lnTo>
                  <a:pt x="235442" y="117053"/>
                </a:lnTo>
                <a:lnTo>
                  <a:pt x="219111" y="124767"/>
                </a:lnTo>
                <a:lnTo>
                  <a:pt x="205745" y="136620"/>
                </a:lnTo>
                <a:lnTo>
                  <a:pt x="196135" y="151790"/>
                </a:lnTo>
                <a:lnTo>
                  <a:pt x="311714" y="151790"/>
                </a:lnTo>
                <a:lnTo>
                  <a:pt x="311566" y="151358"/>
                </a:lnTo>
                <a:lnTo>
                  <a:pt x="304748" y="140052"/>
                </a:lnTo>
                <a:lnTo>
                  <a:pt x="295818" y="130403"/>
                </a:lnTo>
                <a:lnTo>
                  <a:pt x="301028" y="114985"/>
                </a:lnTo>
                <a:lnTo>
                  <a:pt x="260702" y="114985"/>
                </a:lnTo>
                <a:lnTo>
                  <a:pt x="258441" y="114744"/>
                </a:lnTo>
                <a:lnTo>
                  <a:pt x="256257" y="114300"/>
                </a:lnTo>
                <a:close/>
              </a:path>
              <a:path w="711200" h="711200">
                <a:moveTo>
                  <a:pt x="322140" y="60058"/>
                </a:moveTo>
                <a:lnTo>
                  <a:pt x="280819" y="60058"/>
                </a:lnTo>
                <a:lnTo>
                  <a:pt x="275457" y="73630"/>
                </a:lnTo>
                <a:lnTo>
                  <a:pt x="270322" y="87312"/>
                </a:lnTo>
                <a:lnTo>
                  <a:pt x="265406" y="101099"/>
                </a:lnTo>
                <a:lnTo>
                  <a:pt x="260702" y="114985"/>
                </a:lnTo>
                <a:lnTo>
                  <a:pt x="301028" y="114985"/>
                </a:lnTo>
                <a:lnTo>
                  <a:pt x="302531" y="110539"/>
                </a:lnTo>
                <a:lnTo>
                  <a:pt x="309691" y="90889"/>
                </a:lnTo>
                <a:lnTo>
                  <a:pt x="317315" y="71469"/>
                </a:lnTo>
                <a:lnTo>
                  <a:pt x="322140" y="600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lang="es-ES" noProof="0" dirty="0"/>
          </a:p>
        </p:txBody>
      </p:sp>
      <p:sp>
        <p:nvSpPr>
          <p:cNvPr id="114" name="Freeform 14">
            <a:extLst>
              <a:ext uri="{FF2B5EF4-FFF2-40B4-BE49-F238E27FC236}">
                <a16:creationId xmlns:a16="http://schemas.microsoft.com/office/drawing/2014/main" id="{6FA72007-9279-E70E-5ECE-857B63BDD45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258845" y="4805799"/>
            <a:ext cx="338477" cy="423911"/>
          </a:xfrm>
          <a:custGeom>
            <a:avLst/>
            <a:gdLst/>
            <a:ahLst/>
            <a:cxnLst>
              <a:cxn ang="0">
                <a:pos x="415" y="1240"/>
              </a:cxn>
              <a:cxn ang="0">
                <a:pos x="250" y="1086"/>
              </a:cxn>
              <a:cxn ang="0">
                <a:pos x="147" y="929"/>
              </a:cxn>
              <a:cxn ang="0">
                <a:pos x="71" y="748"/>
              </a:cxn>
              <a:cxn ang="0">
                <a:pos x="8" y="430"/>
              </a:cxn>
              <a:cxn ang="0">
                <a:pos x="17" y="198"/>
              </a:cxn>
              <a:cxn ang="0">
                <a:pos x="170" y="169"/>
              </a:cxn>
              <a:cxn ang="0">
                <a:pos x="385" y="78"/>
              </a:cxn>
              <a:cxn ang="0">
                <a:pos x="530" y="5"/>
              </a:cxn>
              <a:cxn ang="0">
                <a:pos x="722" y="110"/>
              </a:cxn>
              <a:cxn ang="0">
                <a:pos x="911" y="181"/>
              </a:cxn>
              <a:cxn ang="0">
                <a:pos x="1038" y="215"/>
              </a:cxn>
              <a:cxn ang="0">
                <a:pos x="1023" y="501"/>
              </a:cxn>
              <a:cxn ang="0">
                <a:pos x="968" y="754"/>
              </a:cxn>
              <a:cxn ang="0">
                <a:pos x="867" y="977"/>
              </a:cxn>
              <a:cxn ang="0">
                <a:pos x="766" y="1116"/>
              </a:cxn>
              <a:cxn ang="0">
                <a:pos x="623" y="1242"/>
              </a:cxn>
              <a:cxn ang="0">
                <a:pos x="513" y="1295"/>
              </a:cxn>
              <a:cxn ang="0">
                <a:pos x="341" y="177"/>
              </a:cxn>
              <a:cxn ang="0">
                <a:pos x="124" y="253"/>
              </a:cxn>
              <a:cxn ang="0">
                <a:pos x="78" y="341"/>
              </a:cxn>
              <a:cxn ang="0">
                <a:pos x="116" y="625"/>
              </a:cxn>
              <a:cxn ang="0">
                <a:pos x="177" y="815"/>
              </a:cxn>
              <a:cxn ang="0">
                <a:pos x="286" y="1009"/>
              </a:cxn>
              <a:cxn ang="0">
                <a:pos x="402" y="1137"/>
              </a:cxn>
              <a:cxn ang="0">
                <a:pos x="528" y="1225"/>
              </a:cxn>
              <a:cxn ang="0">
                <a:pos x="625" y="1162"/>
              </a:cxn>
              <a:cxn ang="0">
                <a:pos x="741" y="1048"/>
              </a:cxn>
              <a:cxn ang="0">
                <a:pos x="857" y="863"/>
              </a:cxn>
              <a:cxn ang="0">
                <a:pos x="924" y="682"/>
              </a:cxn>
              <a:cxn ang="0">
                <a:pos x="974" y="402"/>
              </a:cxn>
              <a:cxn ang="0">
                <a:pos x="962" y="259"/>
              </a:cxn>
              <a:cxn ang="0">
                <a:pos x="714" y="177"/>
              </a:cxn>
              <a:cxn ang="0">
                <a:pos x="518" y="85"/>
              </a:cxn>
              <a:cxn ang="0">
                <a:pos x="448" y="1122"/>
              </a:cxn>
              <a:cxn ang="0">
                <a:pos x="343" y="1017"/>
              </a:cxn>
              <a:cxn ang="0">
                <a:pos x="233" y="840"/>
              </a:cxn>
              <a:cxn ang="0">
                <a:pos x="168" y="668"/>
              </a:cxn>
              <a:cxn ang="0">
                <a:pos x="124" y="409"/>
              </a:cxn>
              <a:cxn ang="0">
                <a:pos x="236" y="263"/>
              </a:cxn>
              <a:cxn ang="0">
                <a:pos x="492" y="146"/>
              </a:cxn>
              <a:cxn ang="0">
                <a:pos x="707" y="217"/>
              </a:cxn>
              <a:cxn ang="0">
                <a:pos x="937" y="295"/>
              </a:cxn>
              <a:cxn ang="0">
                <a:pos x="909" y="573"/>
              </a:cxn>
              <a:cxn ang="0">
                <a:pos x="855" y="764"/>
              </a:cxn>
              <a:cxn ang="0">
                <a:pos x="758" y="956"/>
              </a:cxn>
              <a:cxn ang="0">
                <a:pos x="657" y="1080"/>
              </a:cxn>
              <a:cxn ang="0">
                <a:pos x="528" y="1179"/>
              </a:cxn>
              <a:cxn ang="0">
                <a:pos x="436" y="249"/>
              </a:cxn>
              <a:cxn ang="0">
                <a:pos x="227" y="331"/>
              </a:cxn>
              <a:cxn ang="0">
                <a:pos x="185" y="398"/>
              </a:cxn>
              <a:cxn ang="0">
                <a:pos x="215" y="634"/>
              </a:cxn>
              <a:cxn ang="0">
                <a:pos x="273" y="804"/>
              </a:cxn>
              <a:cxn ang="0">
                <a:pos x="301" y="846"/>
              </a:cxn>
              <a:cxn ang="0">
                <a:pos x="282" y="767"/>
              </a:cxn>
              <a:cxn ang="0">
                <a:pos x="255" y="611"/>
              </a:cxn>
              <a:cxn ang="0">
                <a:pos x="267" y="465"/>
              </a:cxn>
              <a:cxn ang="0">
                <a:pos x="297" y="396"/>
              </a:cxn>
              <a:cxn ang="0">
                <a:pos x="423" y="284"/>
              </a:cxn>
              <a:cxn ang="0">
                <a:pos x="474" y="234"/>
              </a:cxn>
            </a:cxnLst>
            <a:rect l="0" t="0" r="r" b="b"/>
            <a:pathLst>
              <a:path w="1038" h="1299">
                <a:moveTo>
                  <a:pt x="513" y="1295"/>
                </a:moveTo>
                <a:lnTo>
                  <a:pt x="513" y="1295"/>
                </a:lnTo>
                <a:lnTo>
                  <a:pt x="478" y="1278"/>
                </a:lnTo>
                <a:lnTo>
                  <a:pt x="450" y="1263"/>
                </a:lnTo>
                <a:lnTo>
                  <a:pt x="415" y="1240"/>
                </a:lnTo>
                <a:lnTo>
                  <a:pt x="377" y="1211"/>
                </a:lnTo>
                <a:lnTo>
                  <a:pt x="337" y="1177"/>
                </a:lnTo>
                <a:lnTo>
                  <a:pt x="293" y="1135"/>
                </a:lnTo>
                <a:lnTo>
                  <a:pt x="273" y="1110"/>
                </a:lnTo>
                <a:lnTo>
                  <a:pt x="250" y="1086"/>
                </a:lnTo>
                <a:lnTo>
                  <a:pt x="250" y="1086"/>
                </a:lnTo>
                <a:lnTo>
                  <a:pt x="221" y="1049"/>
                </a:lnTo>
                <a:lnTo>
                  <a:pt x="194" y="1011"/>
                </a:lnTo>
                <a:lnTo>
                  <a:pt x="170" y="971"/>
                </a:lnTo>
                <a:lnTo>
                  <a:pt x="147" y="929"/>
                </a:lnTo>
                <a:lnTo>
                  <a:pt x="126" y="887"/>
                </a:lnTo>
                <a:lnTo>
                  <a:pt x="105" y="842"/>
                </a:lnTo>
                <a:lnTo>
                  <a:pt x="88" y="796"/>
                </a:lnTo>
                <a:lnTo>
                  <a:pt x="71" y="748"/>
                </a:lnTo>
                <a:lnTo>
                  <a:pt x="71" y="748"/>
                </a:lnTo>
                <a:lnTo>
                  <a:pt x="53" y="689"/>
                </a:lnTo>
                <a:lnTo>
                  <a:pt x="38" y="628"/>
                </a:lnTo>
                <a:lnTo>
                  <a:pt x="25" y="564"/>
                </a:lnTo>
                <a:lnTo>
                  <a:pt x="15" y="499"/>
                </a:lnTo>
                <a:lnTo>
                  <a:pt x="8" y="430"/>
                </a:lnTo>
                <a:lnTo>
                  <a:pt x="4" y="360"/>
                </a:lnTo>
                <a:lnTo>
                  <a:pt x="0" y="289"/>
                </a:lnTo>
                <a:lnTo>
                  <a:pt x="2" y="215"/>
                </a:lnTo>
                <a:lnTo>
                  <a:pt x="2" y="198"/>
                </a:lnTo>
                <a:lnTo>
                  <a:pt x="17" y="198"/>
                </a:lnTo>
                <a:lnTo>
                  <a:pt x="17" y="198"/>
                </a:lnTo>
                <a:lnTo>
                  <a:pt x="55" y="194"/>
                </a:lnTo>
                <a:lnTo>
                  <a:pt x="92" y="188"/>
                </a:lnTo>
                <a:lnTo>
                  <a:pt x="130" y="181"/>
                </a:lnTo>
                <a:lnTo>
                  <a:pt x="170" y="169"/>
                </a:lnTo>
                <a:lnTo>
                  <a:pt x="208" y="156"/>
                </a:lnTo>
                <a:lnTo>
                  <a:pt x="246" y="143"/>
                </a:lnTo>
                <a:lnTo>
                  <a:pt x="282" y="127"/>
                </a:lnTo>
                <a:lnTo>
                  <a:pt x="318" y="110"/>
                </a:lnTo>
                <a:lnTo>
                  <a:pt x="385" y="78"/>
                </a:lnTo>
                <a:lnTo>
                  <a:pt x="440" y="47"/>
                </a:lnTo>
                <a:lnTo>
                  <a:pt x="484" y="23"/>
                </a:lnTo>
                <a:lnTo>
                  <a:pt x="511" y="5"/>
                </a:lnTo>
                <a:lnTo>
                  <a:pt x="520" y="0"/>
                </a:lnTo>
                <a:lnTo>
                  <a:pt x="530" y="5"/>
                </a:lnTo>
                <a:lnTo>
                  <a:pt x="530" y="5"/>
                </a:lnTo>
                <a:lnTo>
                  <a:pt x="556" y="23"/>
                </a:lnTo>
                <a:lnTo>
                  <a:pt x="600" y="47"/>
                </a:lnTo>
                <a:lnTo>
                  <a:pt x="657" y="78"/>
                </a:lnTo>
                <a:lnTo>
                  <a:pt x="722" y="110"/>
                </a:lnTo>
                <a:lnTo>
                  <a:pt x="758" y="125"/>
                </a:lnTo>
                <a:lnTo>
                  <a:pt x="796" y="143"/>
                </a:lnTo>
                <a:lnTo>
                  <a:pt x="834" y="156"/>
                </a:lnTo>
                <a:lnTo>
                  <a:pt x="873" y="169"/>
                </a:lnTo>
                <a:lnTo>
                  <a:pt x="911" y="181"/>
                </a:lnTo>
                <a:lnTo>
                  <a:pt x="949" y="188"/>
                </a:lnTo>
                <a:lnTo>
                  <a:pt x="985" y="194"/>
                </a:lnTo>
                <a:lnTo>
                  <a:pt x="1021" y="198"/>
                </a:lnTo>
                <a:lnTo>
                  <a:pt x="1038" y="198"/>
                </a:lnTo>
                <a:lnTo>
                  <a:pt x="1038" y="215"/>
                </a:lnTo>
                <a:lnTo>
                  <a:pt x="1038" y="215"/>
                </a:lnTo>
                <a:lnTo>
                  <a:pt x="1038" y="289"/>
                </a:lnTo>
                <a:lnTo>
                  <a:pt x="1036" y="362"/>
                </a:lnTo>
                <a:lnTo>
                  <a:pt x="1031" y="432"/>
                </a:lnTo>
                <a:lnTo>
                  <a:pt x="1023" y="501"/>
                </a:lnTo>
                <a:lnTo>
                  <a:pt x="1014" y="567"/>
                </a:lnTo>
                <a:lnTo>
                  <a:pt x="1000" y="632"/>
                </a:lnTo>
                <a:lnTo>
                  <a:pt x="985" y="695"/>
                </a:lnTo>
                <a:lnTo>
                  <a:pt x="968" y="754"/>
                </a:lnTo>
                <a:lnTo>
                  <a:pt x="968" y="754"/>
                </a:lnTo>
                <a:lnTo>
                  <a:pt x="951" y="802"/>
                </a:lnTo>
                <a:lnTo>
                  <a:pt x="932" y="847"/>
                </a:lnTo>
                <a:lnTo>
                  <a:pt x="913" y="893"/>
                </a:lnTo>
                <a:lnTo>
                  <a:pt x="892" y="935"/>
                </a:lnTo>
                <a:lnTo>
                  <a:pt x="867" y="977"/>
                </a:lnTo>
                <a:lnTo>
                  <a:pt x="842" y="1015"/>
                </a:lnTo>
                <a:lnTo>
                  <a:pt x="815" y="1053"/>
                </a:lnTo>
                <a:lnTo>
                  <a:pt x="789" y="1089"/>
                </a:lnTo>
                <a:lnTo>
                  <a:pt x="789" y="1089"/>
                </a:lnTo>
                <a:lnTo>
                  <a:pt x="766" y="1116"/>
                </a:lnTo>
                <a:lnTo>
                  <a:pt x="745" y="1139"/>
                </a:lnTo>
                <a:lnTo>
                  <a:pt x="722" y="1160"/>
                </a:lnTo>
                <a:lnTo>
                  <a:pt x="701" y="1181"/>
                </a:lnTo>
                <a:lnTo>
                  <a:pt x="661" y="1215"/>
                </a:lnTo>
                <a:lnTo>
                  <a:pt x="623" y="1242"/>
                </a:lnTo>
                <a:lnTo>
                  <a:pt x="589" y="1265"/>
                </a:lnTo>
                <a:lnTo>
                  <a:pt x="560" y="1280"/>
                </a:lnTo>
                <a:lnTo>
                  <a:pt x="526" y="1295"/>
                </a:lnTo>
                <a:lnTo>
                  <a:pt x="520" y="1299"/>
                </a:lnTo>
                <a:lnTo>
                  <a:pt x="513" y="1295"/>
                </a:lnTo>
                <a:close/>
                <a:moveTo>
                  <a:pt x="518" y="85"/>
                </a:moveTo>
                <a:lnTo>
                  <a:pt x="518" y="85"/>
                </a:lnTo>
                <a:lnTo>
                  <a:pt x="444" y="125"/>
                </a:lnTo>
                <a:lnTo>
                  <a:pt x="396" y="150"/>
                </a:lnTo>
                <a:lnTo>
                  <a:pt x="341" y="177"/>
                </a:lnTo>
                <a:lnTo>
                  <a:pt x="282" y="202"/>
                </a:lnTo>
                <a:lnTo>
                  <a:pt x="219" y="225"/>
                </a:lnTo>
                <a:lnTo>
                  <a:pt x="189" y="236"/>
                </a:lnTo>
                <a:lnTo>
                  <a:pt x="156" y="244"/>
                </a:lnTo>
                <a:lnTo>
                  <a:pt x="124" y="253"/>
                </a:lnTo>
                <a:lnTo>
                  <a:pt x="93" y="259"/>
                </a:lnTo>
                <a:lnTo>
                  <a:pt x="76" y="263"/>
                </a:lnTo>
                <a:lnTo>
                  <a:pt x="76" y="280"/>
                </a:lnTo>
                <a:lnTo>
                  <a:pt x="76" y="280"/>
                </a:lnTo>
                <a:lnTo>
                  <a:pt x="78" y="341"/>
                </a:lnTo>
                <a:lnTo>
                  <a:pt x="82" y="400"/>
                </a:lnTo>
                <a:lnTo>
                  <a:pt x="88" y="459"/>
                </a:lnTo>
                <a:lnTo>
                  <a:pt x="95" y="516"/>
                </a:lnTo>
                <a:lnTo>
                  <a:pt x="105" y="571"/>
                </a:lnTo>
                <a:lnTo>
                  <a:pt x="116" y="625"/>
                </a:lnTo>
                <a:lnTo>
                  <a:pt x="130" y="676"/>
                </a:lnTo>
                <a:lnTo>
                  <a:pt x="145" y="727"/>
                </a:lnTo>
                <a:lnTo>
                  <a:pt x="145" y="727"/>
                </a:lnTo>
                <a:lnTo>
                  <a:pt x="160" y="771"/>
                </a:lnTo>
                <a:lnTo>
                  <a:pt x="177" y="815"/>
                </a:lnTo>
                <a:lnTo>
                  <a:pt x="196" y="857"/>
                </a:lnTo>
                <a:lnTo>
                  <a:pt x="215" y="897"/>
                </a:lnTo>
                <a:lnTo>
                  <a:pt x="238" y="937"/>
                </a:lnTo>
                <a:lnTo>
                  <a:pt x="261" y="973"/>
                </a:lnTo>
                <a:lnTo>
                  <a:pt x="286" y="1009"/>
                </a:lnTo>
                <a:lnTo>
                  <a:pt x="313" y="1044"/>
                </a:lnTo>
                <a:lnTo>
                  <a:pt x="313" y="1044"/>
                </a:lnTo>
                <a:lnTo>
                  <a:pt x="343" y="1078"/>
                </a:lnTo>
                <a:lnTo>
                  <a:pt x="373" y="1110"/>
                </a:lnTo>
                <a:lnTo>
                  <a:pt x="402" y="1137"/>
                </a:lnTo>
                <a:lnTo>
                  <a:pt x="431" y="1160"/>
                </a:lnTo>
                <a:lnTo>
                  <a:pt x="455" y="1181"/>
                </a:lnTo>
                <a:lnTo>
                  <a:pt x="480" y="1196"/>
                </a:lnTo>
                <a:lnTo>
                  <a:pt x="518" y="1221"/>
                </a:lnTo>
                <a:lnTo>
                  <a:pt x="528" y="1225"/>
                </a:lnTo>
                <a:lnTo>
                  <a:pt x="537" y="1221"/>
                </a:lnTo>
                <a:lnTo>
                  <a:pt x="537" y="1221"/>
                </a:lnTo>
                <a:lnTo>
                  <a:pt x="575" y="1198"/>
                </a:lnTo>
                <a:lnTo>
                  <a:pt x="600" y="1181"/>
                </a:lnTo>
                <a:lnTo>
                  <a:pt x="625" y="1162"/>
                </a:lnTo>
                <a:lnTo>
                  <a:pt x="654" y="1139"/>
                </a:lnTo>
                <a:lnTo>
                  <a:pt x="682" y="1112"/>
                </a:lnTo>
                <a:lnTo>
                  <a:pt x="711" y="1082"/>
                </a:lnTo>
                <a:lnTo>
                  <a:pt x="741" y="1048"/>
                </a:lnTo>
                <a:lnTo>
                  <a:pt x="741" y="1048"/>
                </a:lnTo>
                <a:lnTo>
                  <a:pt x="768" y="1015"/>
                </a:lnTo>
                <a:lnTo>
                  <a:pt x="793" y="979"/>
                </a:lnTo>
                <a:lnTo>
                  <a:pt x="815" y="943"/>
                </a:lnTo>
                <a:lnTo>
                  <a:pt x="838" y="903"/>
                </a:lnTo>
                <a:lnTo>
                  <a:pt x="857" y="863"/>
                </a:lnTo>
                <a:lnTo>
                  <a:pt x="876" y="821"/>
                </a:lnTo>
                <a:lnTo>
                  <a:pt x="894" y="777"/>
                </a:lnTo>
                <a:lnTo>
                  <a:pt x="909" y="733"/>
                </a:lnTo>
                <a:lnTo>
                  <a:pt x="909" y="733"/>
                </a:lnTo>
                <a:lnTo>
                  <a:pt x="924" y="682"/>
                </a:lnTo>
                <a:lnTo>
                  <a:pt x="939" y="628"/>
                </a:lnTo>
                <a:lnTo>
                  <a:pt x="951" y="575"/>
                </a:lnTo>
                <a:lnTo>
                  <a:pt x="960" y="518"/>
                </a:lnTo>
                <a:lnTo>
                  <a:pt x="968" y="461"/>
                </a:lnTo>
                <a:lnTo>
                  <a:pt x="974" y="402"/>
                </a:lnTo>
                <a:lnTo>
                  <a:pt x="977" y="341"/>
                </a:lnTo>
                <a:lnTo>
                  <a:pt x="979" y="278"/>
                </a:lnTo>
                <a:lnTo>
                  <a:pt x="979" y="261"/>
                </a:lnTo>
                <a:lnTo>
                  <a:pt x="962" y="259"/>
                </a:lnTo>
                <a:lnTo>
                  <a:pt x="962" y="259"/>
                </a:lnTo>
                <a:lnTo>
                  <a:pt x="930" y="251"/>
                </a:lnTo>
                <a:lnTo>
                  <a:pt x="899" y="244"/>
                </a:lnTo>
                <a:lnTo>
                  <a:pt x="836" y="225"/>
                </a:lnTo>
                <a:lnTo>
                  <a:pt x="774" y="202"/>
                </a:lnTo>
                <a:lnTo>
                  <a:pt x="714" y="177"/>
                </a:lnTo>
                <a:lnTo>
                  <a:pt x="661" y="150"/>
                </a:lnTo>
                <a:lnTo>
                  <a:pt x="612" y="125"/>
                </a:lnTo>
                <a:lnTo>
                  <a:pt x="539" y="85"/>
                </a:lnTo>
                <a:lnTo>
                  <a:pt x="528" y="80"/>
                </a:lnTo>
                <a:lnTo>
                  <a:pt x="518" y="85"/>
                </a:lnTo>
                <a:close/>
                <a:moveTo>
                  <a:pt x="528" y="1179"/>
                </a:moveTo>
                <a:lnTo>
                  <a:pt x="528" y="1179"/>
                </a:lnTo>
                <a:lnTo>
                  <a:pt x="493" y="1156"/>
                </a:lnTo>
                <a:lnTo>
                  <a:pt x="471" y="1141"/>
                </a:lnTo>
                <a:lnTo>
                  <a:pt x="448" y="1122"/>
                </a:lnTo>
                <a:lnTo>
                  <a:pt x="423" y="1101"/>
                </a:lnTo>
                <a:lnTo>
                  <a:pt x="396" y="1076"/>
                </a:lnTo>
                <a:lnTo>
                  <a:pt x="372" y="1049"/>
                </a:lnTo>
                <a:lnTo>
                  <a:pt x="343" y="1017"/>
                </a:lnTo>
                <a:lnTo>
                  <a:pt x="343" y="1017"/>
                </a:lnTo>
                <a:lnTo>
                  <a:pt x="318" y="985"/>
                </a:lnTo>
                <a:lnTo>
                  <a:pt x="295" y="950"/>
                </a:lnTo>
                <a:lnTo>
                  <a:pt x="273" y="916"/>
                </a:lnTo>
                <a:lnTo>
                  <a:pt x="252" y="878"/>
                </a:lnTo>
                <a:lnTo>
                  <a:pt x="233" y="840"/>
                </a:lnTo>
                <a:lnTo>
                  <a:pt x="213" y="800"/>
                </a:lnTo>
                <a:lnTo>
                  <a:pt x="198" y="758"/>
                </a:lnTo>
                <a:lnTo>
                  <a:pt x="183" y="714"/>
                </a:lnTo>
                <a:lnTo>
                  <a:pt x="183" y="714"/>
                </a:lnTo>
                <a:lnTo>
                  <a:pt x="168" y="668"/>
                </a:lnTo>
                <a:lnTo>
                  <a:pt x="156" y="619"/>
                </a:lnTo>
                <a:lnTo>
                  <a:pt x="145" y="569"/>
                </a:lnTo>
                <a:lnTo>
                  <a:pt x="135" y="516"/>
                </a:lnTo>
                <a:lnTo>
                  <a:pt x="130" y="463"/>
                </a:lnTo>
                <a:lnTo>
                  <a:pt x="124" y="409"/>
                </a:lnTo>
                <a:lnTo>
                  <a:pt x="120" y="352"/>
                </a:lnTo>
                <a:lnTo>
                  <a:pt x="118" y="295"/>
                </a:lnTo>
                <a:lnTo>
                  <a:pt x="118" y="295"/>
                </a:lnTo>
                <a:lnTo>
                  <a:pt x="177" y="282"/>
                </a:lnTo>
                <a:lnTo>
                  <a:pt x="236" y="263"/>
                </a:lnTo>
                <a:lnTo>
                  <a:pt x="293" y="242"/>
                </a:lnTo>
                <a:lnTo>
                  <a:pt x="349" y="219"/>
                </a:lnTo>
                <a:lnTo>
                  <a:pt x="400" y="194"/>
                </a:lnTo>
                <a:lnTo>
                  <a:pt x="450" y="169"/>
                </a:lnTo>
                <a:lnTo>
                  <a:pt x="492" y="146"/>
                </a:lnTo>
                <a:lnTo>
                  <a:pt x="528" y="125"/>
                </a:lnTo>
                <a:lnTo>
                  <a:pt x="528" y="125"/>
                </a:lnTo>
                <a:lnTo>
                  <a:pt x="608" y="169"/>
                </a:lnTo>
                <a:lnTo>
                  <a:pt x="655" y="194"/>
                </a:lnTo>
                <a:lnTo>
                  <a:pt x="707" y="217"/>
                </a:lnTo>
                <a:lnTo>
                  <a:pt x="762" y="242"/>
                </a:lnTo>
                <a:lnTo>
                  <a:pt x="819" y="263"/>
                </a:lnTo>
                <a:lnTo>
                  <a:pt x="878" y="282"/>
                </a:lnTo>
                <a:lnTo>
                  <a:pt x="937" y="295"/>
                </a:lnTo>
                <a:lnTo>
                  <a:pt x="937" y="295"/>
                </a:lnTo>
                <a:lnTo>
                  <a:pt x="935" y="354"/>
                </a:lnTo>
                <a:lnTo>
                  <a:pt x="932" y="411"/>
                </a:lnTo>
                <a:lnTo>
                  <a:pt x="926" y="466"/>
                </a:lnTo>
                <a:lnTo>
                  <a:pt x="918" y="520"/>
                </a:lnTo>
                <a:lnTo>
                  <a:pt x="909" y="573"/>
                </a:lnTo>
                <a:lnTo>
                  <a:pt x="897" y="623"/>
                </a:lnTo>
                <a:lnTo>
                  <a:pt x="886" y="672"/>
                </a:lnTo>
                <a:lnTo>
                  <a:pt x="871" y="720"/>
                </a:lnTo>
                <a:lnTo>
                  <a:pt x="871" y="720"/>
                </a:lnTo>
                <a:lnTo>
                  <a:pt x="855" y="764"/>
                </a:lnTo>
                <a:lnTo>
                  <a:pt x="840" y="806"/>
                </a:lnTo>
                <a:lnTo>
                  <a:pt x="821" y="846"/>
                </a:lnTo>
                <a:lnTo>
                  <a:pt x="802" y="884"/>
                </a:lnTo>
                <a:lnTo>
                  <a:pt x="781" y="920"/>
                </a:lnTo>
                <a:lnTo>
                  <a:pt x="758" y="956"/>
                </a:lnTo>
                <a:lnTo>
                  <a:pt x="735" y="990"/>
                </a:lnTo>
                <a:lnTo>
                  <a:pt x="711" y="1023"/>
                </a:lnTo>
                <a:lnTo>
                  <a:pt x="711" y="1023"/>
                </a:lnTo>
                <a:lnTo>
                  <a:pt x="684" y="1053"/>
                </a:lnTo>
                <a:lnTo>
                  <a:pt x="657" y="1080"/>
                </a:lnTo>
                <a:lnTo>
                  <a:pt x="633" y="1105"/>
                </a:lnTo>
                <a:lnTo>
                  <a:pt x="608" y="1124"/>
                </a:lnTo>
                <a:lnTo>
                  <a:pt x="585" y="1143"/>
                </a:lnTo>
                <a:lnTo>
                  <a:pt x="564" y="1158"/>
                </a:lnTo>
                <a:lnTo>
                  <a:pt x="528" y="1179"/>
                </a:lnTo>
                <a:lnTo>
                  <a:pt x="528" y="1179"/>
                </a:lnTo>
                <a:close/>
                <a:moveTo>
                  <a:pt x="473" y="230"/>
                </a:moveTo>
                <a:lnTo>
                  <a:pt x="473" y="230"/>
                </a:lnTo>
                <a:lnTo>
                  <a:pt x="436" y="249"/>
                </a:lnTo>
                <a:lnTo>
                  <a:pt x="436" y="249"/>
                </a:lnTo>
                <a:lnTo>
                  <a:pt x="387" y="274"/>
                </a:lnTo>
                <a:lnTo>
                  <a:pt x="328" y="299"/>
                </a:lnTo>
                <a:lnTo>
                  <a:pt x="295" y="312"/>
                </a:lnTo>
                <a:lnTo>
                  <a:pt x="261" y="322"/>
                </a:lnTo>
                <a:lnTo>
                  <a:pt x="227" y="331"/>
                </a:lnTo>
                <a:lnTo>
                  <a:pt x="191" y="339"/>
                </a:lnTo>
                <a:lnTo>
                  <a:pt x="185" y="341"/>
                </a:lnTo>
                <a:lnTo>
                  <a:pt x="185" y="346"/>
                </a:lnTo>
                <a:lnTo>
                  <a:pt x="185" y="346"/>
                </a:lnTo>
                <a:lnTo>
                  <a:pt x="185" y="398"/>
                </a:lnTo>
                <a:lnTo>
                  <a:pt x="189" y="447"/>
                </a:lnTo>
                <a:lnTo>
                  <a:pt x="193" y="497"/>
                </a:lnTo>
                <a:lnTo>
                  <a:pt x="198" y="543"/>
                </a:lnTo>
                <a:lnTo>
                  <a:pt x="206" y="588"/>
                </a:lnTo>
                <a:lnTo>
                  <a:pt x="215" y="634"/>
                </a:lnTo>
                <a:lnTo>
                  <a:pt x="227" y="678"/>
                </a:lnTo>
                <a:lnTo>
                  <a:pt x="240" y="720"/>
                </a:lnTo>
                <a:lnTo>
                  <a:pt x="240" y="720"/>
                </a:lnTo>
                <a:lnTo>
                  <a:pt x="255" y="762"/>
                </a:lnTo>
                <a:lnTo>
                  <a:pt x="273" y="804"/>
                </a:lnTo>
                <a:lnTo>
                  <a:pt x="295" y="851"/>
                </a:lnTo>
                <a:lnTo>
                  <a:pt x="295" y="851"/>
                </a:lnTo>
                <a:lnTo>
                  <a:pt x="297" y="851"/>
                </a:lnTo>
                <a:lnTo>
                  <a:pt x="299" y="851"/>
                </a:lnTo>
                <a:lnTo>
                  <a:pt x="301" y="846"/>
                </a:lnTo>
                <a:lnTo>
                  <a:pt x="305" y="838"/>
                </a:lnTo>
                <a:lnTo>
                  <a:pt x="305" y="832"/>
                </a:lnTo>
                <a:lnTo>
                  <a:pt x="305" y="832"/>
                </a:lnTo>
                <a:lnTo>
                  <a:pt x="292" y="800"/>
                </a:lnTo>
                <a:lnTo>
                  <a:pt x="282" y="767"/>
                </a:lnTo>
                <a:lnTo>
                  <a:pt x="274" y="735"/>
                </a:lnTo>
                <a:lnTo>
                  <a:pt x="267" y="703"/>
                </a:lnTo>
                <a:lnTo>
                  <a:pt x="261" y="672"/>
                </a:lnTo>
                <a:lnTo>
                  <a:pt x="259" y="642"/>
                </a:lnTo>
                <a:lnTo>
                  <a:pt x="255" y="611"/>
                </a:lnTo>
                <a:lnTo>
                  <a:pt x="255" y="583"/>
                </a:lnTo>
                <a:lnTo>
                  <a:pt x="255" y="556"/>
                </a:lnTo>
                <a:lnTo>
                  <a:pt x="257" y="531"/>
                </a:lnTo>
                <a:lnTo>
                  <a:pt x="263" y="486"/>
                </a:lnTo>
                <a:lnTo>
                  <a:pt x="267" y="465"/>
                </a:lnTo>
                <a:lnTo>
                  <a:pt x="273" y="447"/>
                </a:lnTo>
                <a:lnTo>
                  <a:pt x="276" y="432"/>
                </a:lnTo>
                <a:lnTo>
                  <a:pt x="282" y="421"/>
                </a:lnTo>
                <a:lnTo>
                  <a:pt x="282" y="421"/>
                </a:lnTo>
                <a:lnTo>
                  <a:pt x="297" y="396"/>
                </a:lnTo>
                <a:lnTo>
                  <a:pt x="318" y="373"/>
                </a:lnTo>
                <a:lnTo>
                  <a:pt x="343" y="348"/>
                </a:lnTo>
                <a:lnTo>
                  <a:pt x="368" y="326"/>
                </a:lnTo>
                <a:lnTo>
                  <a:pt x="396" y="305"/>
                </a:lnTo>
                <a:lnTo>
                  <a:pt x="423" y="284"/>
                </a:lnTo>
                <a:lnTo>
                  <a:pt x="474" y="249"/>
                </a:lnTo>
                <a:lnTo>
                  <a:pt x="474" y="249"/>
                </a:lnTo>
                <a:lnTo>
                  <a:pt x="474" y="246"/>
                </a:lnTo>
                <a:lnTo>
                  <a:pt x="474" y="240"/>
                </a:lnTo>
                <a:lnTo>
                  <a:pt x="474" y="234"/>
                </a:lnTo>
                <a:lnTo>
                  <a:pt x="473" y="230"/>
                </a:lnTo>
                <a:lnTo>
                  <a:pt x="473" y="2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noProof="0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335BD53-F739-4268-7C1F-347BC327DD06}"/>
              </a:ext>
            </a:extLst>
          </p:cNvPr>
          <p:cNvGrpSpPr/>
          <p:nvPr/>
        </p:nvGrpSpPr>
        <p:grpSpPr>
          <a:xfrm>
            <a:off x="3195043" y="5603127"/>
            <a:ext cx="395028" cy="395028"/>
            <a:chOff x="4808902" y="5227241"/>
            <a:chExt cx="711200" cy="711200"/>
          </a:xfrm>
          <a:solidFill>
            <a:srgbClr val="091D31"/>
          </a:solidFill>
        </p:grpSpPr>
        <p:sp>
          <p:nvSpPr>
            <p:cNvPr id="116" name="object 47">
              <a:extLst>
                <a:ext uri="{FF2B5EF4-FFF2-40B4-BE49-F238E27FC236}">
                  <a16:creationId xmlns:a16="http://schemas.microsoft.com/office/drawing/2014/main" id="{4719DF8D-BF2E-3060-05F3-1B3C2DBF8BE4}"/>
                </a:ext>
              </a:extLst>
            </p:cNvPr>
            <p:cNvSpPr/>
            <p:nvPr/>
          </p:nvSpPr>
          <p:spPr>
            <a:xfrm>
              <a:off x="4808902" y="5331403"/>
              <a:ext cx="140335" cy="502920"/>
            </a:xfrm>
            <a:custGeom>
              <a:avLst/>
              <a:gdLst/>
              <a:ahLst/>
              <a:cxnLst/>
              <a:rect l="l" t="t" r="r" b="b"/>
              <a:pathLst>
                <a:path w="140335" h="502920">
                  <a:moveTo>
                    <a:pt x="104155" y="0"/>
                  </a:moveTo>
                  <a:lnTo>
                    <a:pt x="72330" y="36413"/>
                  </a:lnTo>
                  <a:lnTo>
                    <a:pt x="46291" y="75823"/>
                  </a:lnTo>
                  <a:lnTo>
                    <a:pt x="26038" y="117630"/>
                  </a:lnTo>
                  <a:lnTo>
                    <a:pt x="11572" y="161235"/>
                  </a:lnTo>
                  <a:lnTo>
                    <a:pt x="2893" y="206039"/>
                  </a:lnTo>
                  <a:lnTo>
                    <a:pt x="0" y="251445"/>
                  </a:lnTo>
                  <a:lnTo>
                    <a:pt x="2893" y="296846"/>
                  </a:lnTo>
                  <a:lnTo>
                    <a:pt x="11572" y="341650"/>
                  </a:lnTo>
                  <a:lnTo>
                    <a:pt x="26038" y="385257"/>
                  </a:lnTo>
                  <a:lnTo>
                    <a:pt x="46291" y="427066"/>
                  </a:lnTo>
                  <a:lnTo>
                    <a:pt x="72330" y="466478"/>
                  </a:lnTo>
                  <a:lnTo>
                    <a:pt x="104155" y="502894"/>
                  </a:lnTo>
                  <a:lnTo>
                    <a:pt x="140071" y="466966"/>
                  </a:lnTo>
                  <a:lnTo>
                    <a:pt x="107931" y="429187"/>
                  </a:lnTo>
                  <a:lnTo>
                    <a:pt x="82933" y="387859"/>
                  </a:lnTo>
                  <a:lnTo>
                    <a:pt x="65077" y="343867"/>
                  </a:lnTo>
                  <a:lnTo>
                    <a:pt x="54364" y="298100"/>
                  </a:lnTo>
                  <a:lnTo>
                    <a:pt x="50793" y="251442"/>
                  </a:lnTo>
                  <a:lnTo>
                    <a:pt x="54364" y="204790"/>
                  </a:lnTo>
                  <a:lnTo>
                    <a:pt x="65077" y="159022"/>
                  </a:lnTo>
                  <a:lnTo>
                    <a:pt x="82933" y="115028"/>
                  </a:lnTo>
                  <a:lnTo>
                    <a:pt x="107931" y="73697"/>
                  </a:lnTo>
                  <a:lnTo>
                    <a:pt x="140071" y="35915"/>
                  </a:lnTo>
                  <a:lnTo>
                    <a:pt x="10415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  <p:sp>
          <p:nvSpPr>
            <p:cNvPr id="117" name="object 48">
              <a:extLst>
                <a:ext uri="{FF2B5EF4-FFF2-40B4-BE49-F238E27FC236}">
                  <a16:creationId xmlns:a16="http://schemas.microsoft.com/office/drawing/2014/main" id="{AFFD49BA-DB4A-CC5A-27EA-65FF87E0AB8A}"/>
                </a:ext>
              </a:extLst>
            </p:cNvPr>
            <p:cNvSpPr/>
            <p:nvPr/>
          </p:nvSpPr>
          <p:spPr>
            <a:xfrm>
              <a:off x="4911523" y="5403236"/>
              <a:ext cx="109855" cy="359410"/>
            </a:xfrm>
            <a:custGeom>
              <a:avLst/>
              <a:gdLst/>
              <a:ahLst/>
              <a:cxnLst/>
              <a:rect l="l" t="t" r="r" b="b"/>
              <a:pathLst>
                <a:path w="109854" h="359409">
                  <a:moveTo>
                    <a:pt x="73368" y="0"/>
                  </a:moveTo>
                  <a:lnTo>
                    <a:pt x="43979" y="35179"/>
                  </a:lnTo>
                  <a:lnTo>
                    <a:pt x="21937" y="73909"/>
                  </a:lnTo>
                  <a:lnTo>
                    <a:pt x="7243" y="115175"/>
                  </a:lnTo>
                  <a:lnTo>
                    <a:pt x="0" y="157358"/>
                  </a:lnTo>
                  <a:lnTo>
                    <a:pt x="0" y="201860"/>
                  </a:lnTo>
                  <a:lnTo>
                    <a:pt x="7243" y="244044"/>
                  </a:lnTo>
                  <a:lnTo>
                    <a:pt x="21937" y="285309"/>
                  </a:lnTo>
                  <a:lnTo>
                    <a:pt x="43979" y="324039"/>
                  </a:lnTo>
                  <a:lnTo>
                    <a:pt x="73368" y="359219"/>
                  </a:lnTo>
                  <a:lnTo>
                    <a:pt x="109296" y="323291"/>
                  </a:lnTo>
                  <a:lnTo>
                    <a:pt x="80142" y="286552"/>
                  </a:lnTo>
                  <a:lnTo>
                    <a:pt x="60707" y="245500"/>
                  </a:lnTo>
                  <a:lnTo>
                    <a:pt x="50989" y="201860"/>
                  </a:lnTo>
                  <a:lnTo>
                    <a:pt x="50989" y="157358"/>
                  </a:lnTo>
                  <a:lnTo>
                    <a:pt x="60707" y="113718"/>
                  </a:lnTo>
                  <a:lnTo>
                    <a:pt x="80142" y="72666"/>
                  </a:lnTo>
                  <a:lnTo>
                    <a:pt x="109296" y="35928"/>
                  </a:lnTo>
                  <a:lnTo>
                    <a:pt x="7336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  <p:sp>
          <p:nvSpPr>
            <p:cNvPr id="118" name="object 49">
              <a:extLst>
                <a:ext uri="{FF2B5EF4-FFF2-40B4-BE49-F238E27FC236}">
                  <a16:creationId xmlns:a16="http://schemas.microsoft.com/office/drawing/2014/main" id="{82CB52DF-8FFD-D462-647F-5026596FF292}"/>
                </a:ext>
              </a:extLst>
            </p:cNvPr>
            <p:cNvSpPr/>
            <p:nvPr/>
          </p:nvSpPr>
          <p:spPr>
            <a:xfrm>
              <a:off x="5013888" y="5475082"/>
              <a:ext cx="79375" cy="215900"/>
            </a:xfrm>
            <a:custGeom>
              <a:avLst/>
              <a:gdLst/>
              <a:ahLst/>
              <a:cxnLst/>
              <a:rect l="l" t="t" r="r" b="b"/>
              <a:pathLst>
                <a:path w="79375" h="215900">
                  <a:moveTo>
                    <a:pt x="42848" y="0"/>
                  </a:moveTo>
                  <a:lnTo>
                    <a:pt x="14282" y="39558"/>
                  </a:lnTo>
                  <a:lnTo>
                    <a:pt x="0" y="84438"/>
                  </a:lnTo>
                  <a:lnTo>
                    <a:pt x="0" y="131092"/>
                  </a:lnTo>
                  <a:lnTo>
                    <a:pt x="14282" y="175973"/>
                  </a:lnTo>
                  <a:lnTo>
                    <a:pt x="42848" y="215531"/>
                  </a:lnTo>
                  <a:lnTo>
                    <a:pt x="78777" y="179603"/>
                  </a:lnTo>
                  <a:lnTo>
                    <a:pt x="56452" y="145995"/>
                  </a:lnTo>
                  <a:lnTo>
                    <a:pt x="49011" y="107765"/>
                  </a:lnTo>
                  <a:lnTo>
                    <a:pt x="56452" y="69536"/>
                  </a:lnTo>
                  <a:lnTo>
                    <a:pt x="78777" y="35928"/>
                  </a:lnTo>
                  <a:lnTo>
                    <a:pt x="428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  <p:sp>
          <p:nvSpPr>
            <p:cNvPr id="119" name="object 50">
              <a:extLst>
                <a:ext uri="{FF2B5EF4-FFF2-40B4-BE49-F238E27FC236}">
                  <a16:creationId xmlns:a16="http://schemas.microsoft.com/office/drawing/2014/main" id="{04C9578C-41C6-E418-01AB-7BFE7FC12127}"/>
                </a:ext>
              </a:extLst>
            </p:cNvPr>
            <p:cNvSpPr/>
            <p:nvPr/>
          </p:nvSpPr>
          <p:spPr>
            <a:xfrm>
              <a:off x="5113702" y="5227241"/>
              <a:ext cx="406400" cy="711200"/>
            </a:xfrm>
            <a:custGeom>
              <a:avLst/>
              <a:gdLst/>
              <a:ahLst/>
              <a:cxnLst/>
              <a:rect l="l" t="t" r="r" b="b"/>
              <a:pathLst>
                <a:path w="406400" h="711200">
                  <a:moveTo>
                    <a:pt x="342900" y="0"/>
                  </a:moveTo>
                  <a:lnTo>
                    <a:pt x="63500" y="0"/>
                  </a:lnTo>
                  <a:lnTo>
                    <a:pt x="38785" y="4990"/>
                  </a:lnTo>
                  <a:lnTo>
                    <a:pt x="18600" y="18600"/>
                  </a:lnTo>
                  <a:lnTo>
                    <a:pt x="4990" y="38785"/>
                  </a:lnTo>
                  <a:lnTo>
                    <a:pt x="0" y="63499"/>
                  </a:lnTo>
                  <a:lnTo>
                    <a:pt x="0" y="647699"/>
                  </a:lnTo>
                  <a:lnTo>
                    <a:pt x="4990" y="672420"/>
                  </a:lnTo>
                  <a:lnTo>
                    <a:pt x="18600" y="692604"/>
                  </a:lnTo>
                  <a:lnTo>
                    <a:pt x="38785" y="706210"/>
                  </a:lnTo>
                  <a:lnTo>
                    <a:pt x="63500" y="711199"/>
                  </a:lnTo>
                  <a:lnTo>
                    <a:pt x="342900" y="711199"/>
                  </a:lnTo>
                  <a:lnTo>
                    <a:pt x="367614" y="706210"/>
                  </a:lnTo>
                  <a:lnTo>
                    <a:pt x="387799" y="692604"/>
                  </a:lnTo>
                  <a:lnTo>
                    <a:pt x="392387" y="685799"/>
                  </a:lnTo>
                  <a:lnTo>
                    <a:pt x="203200" y="685799"/>
                  </a:lnTo>
                  <a:lnTo>
                    <a:pt x="193310" y="683804"/>
                  </a:lnTo>
                  <a:lnTo>
                    <a:pt x="185237" y="678362"/>
                  </a:lnTo>
                  <a:lnTo>
                    <a:pt x="179795" y="670289"/>
                  </a:lnTo>
                  <a:lnTo>
                    <a:pt x="177800" y="660399"/>
                  </a:lnTo>
                  <a:lnTo>
                    <a:pt x="179795" y="650516"/>
                  </a:lnTo>
                  <a:lnTo>
                    <a:pt x="185237" y="642442"/>
                  </a:lnTo>
                  <a:lnTo>
                    <a:pt x="193310" y="636997"/>
                  </a:lnTo>
                  <a:lnTo>
                    <a:pt x="203200" y="634999"/>
                  </a:lnTo>
                  <a:lnTo>
                    <a:pt x="406400" y="634999"/>
                  </a:lnTo>
                  <a:lnTo>
                    <a:pt x="406400" y="609599"/>
                  </a:lnTo>
                  <a:lnTo>
                    <a:pt x="63500" y="609599"/>
                  </a:lnTo>
                  <a:lnTo>
                    <a:pt x="63500" y="76199"/>
                  </a:lnTo>
                  <a:lnTo>
                    <a:pt x="406400" y="76199"/>
                  </a:lnTo>
                  <a:lnTo>
                    <a:pt x="406400" y="63499"/>
                  </a:lnTo>
                  <a:lnTo>
                    <a:pt x="401409" y="38785"/>
                  </a:lnTo>
                  <a:lnTo>
                    <a:pt x="387799" y="18600"/>
                  </a:lnTo>
                  <a:lnTo>
                    <a:pt x="367614" y="4990"/>
                  </a:lnTo>
                  <a:lnTo>
                    <a:pt x="342900" y="0"/>
                  </a:lnTo>
                  <a:close/>
                </a:path>
                <a:path w="406400" h="711200">
                  <a:moveTo>
                    <a:pt x="406400" y="634999"/>
                  </a:moveTo>
                  <a:lnTo>
                    <a:pt x="203200" y="634999"/>
                  </a:lnTo>
                  <a:lnTo>
                    <a:pt x="213083" y="636997"/>
                  </a:lnTo>
                  <a:lnTo>
                    <a:pt x="221157" y="642442"/>
                  </a:lnTo>
                  <a:lnTo>
                    <a:pt x="226602" y="650516"/>
                  </a:lnTo>
                  <a:lnTo>
                    <a:pt x="228600" y="660399"/>
                  </a:lnTo>
                  <a:lnTo>
                    <a:pt x="226602" y="670289"/>
                  </a:lnTo>
                  <a:lnTo>
                    <a:pt x="221157" y="678362"/>
                  </a:lnTo>
                  <a:lnTo>
                    <a:pt x="213083" y="683804"/>
                  </a:lnTo>
                  <a:lnTo>
                    <a:pt x="203200" y="685799"/>
                  </a:lnTo>
                  <a:lnTo>
                    <a:pt x="392387" y="685799"/>
                  </a:lnTo>
                  <a:lnTo>
                    <a:pt x="401409" y="672420"/>
                  </a:lnTo>
                  <a:lnTo>
                    <a:pt x="406400" y="647699"/>
                  </a:lnTo>
                  <a:lnTo>
                    <a:pt x="406400" y="634999"/>
                  </a:lnTo>
                  <a:close/>
                </a:path>
                <a:path w="406400" h="711200">
                  <a:moveTo>
                    <a:pt x="406400" y="76199"/>
                  </a:moveTo>
                  <a:lnTo>
                    <a:pt x="342900" y="76199"/>
                  </a:lnTo>
                  <a:lnTo>
                    <a:pt x="342900" y="609599"/>
                  </a:lnTo>
                  <a:lnTo>
                    <a:pt x="406400" y="609599"/>
                  </a:lnTo>
                  <a:lnTo>
                    <a:pt x="406400" y="761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</p:grpSp>
      <p:sp>
        <p:nvSpPr>
          <p:cNvPr id="120" name="Freeform 6">
            <a:extLst>
              <a:ext uri="{FF2B5EF4-FFF2-40B4-BE49-F238E27FC236}">
                <a16:creationId xmlns:a16="http://schemas.microsoft.com/office/drawing/2014/main" id="{A6C6EB6A-BBBA-0DDC-DC95-8753E9437680}"/>
              </a:ext>
            </a:extLst>
          </p:cNvPr>
          <p:cNvSpPr>
            <a:spLocks noEditPoints="1"/>
          </p:cNvSpPr>
          <p:nvPr/>
        </p:nvSpPr>
        <p:spPr bwMode="auto">
          <a:xfrm>
            <a:off x="3250624" y="6396209"/>
            <a:ext cx="386816" cy="386816"/>
          </a:xfrm>
          <a:custGeom>
            <a:avLst/>
            <a:gdLst/>
            <a:ahLst/>
            <a:cxnLst>
              <a:cxn ang="0">
                <a:pos x="798" y="8"/>
              </a:cxn>
              <a:cxn ang="0">
                <a:pos x="662" y="46"/>
              </a:cxn>
              <a:cxn ang="0">
                <a:pos x="540" y="116"/>
              </a:cxn>
              <a:cxn ang="0">
                <a:pos x="440" y="212"/>
              </a:cxn>
              <a:cxn ang="0">
                <a:pos x="364" y="328"/>
              </a:cxn>
              <a:cxn ang="0">
                <a:pos x="320" y="462"/>
              </a:cxn>
              <a:cxn ang="0">
                <a:pos x="308" y="580"/>
              </a:cxn>
              <a:cxn ang="0">
                <a:pos x="326" y="724"/>
              </a:cxn>
              <a:cxn ang="0">
                <a:pos x="378" y="856"/>
              </a:cxn>
              <a:cxn ang="0">
                <a:pos x="458" y="968"/>
              </a:cxn>
              <a:cxn ang="0">
                <a:pos x="564" y="1060"/>
              </a:cxn>
              <a:cxn ang="0">
                <a:pos x="688" y="1124"/>
              </a:cxn>
              <a:cxn ang="0">
                <a:pos x="828" y="1156"/>
              </a:cxn>
              <a:cxn ang="0">
                <a:pos x="946" y="1156"/>
              </a:cxn>
              <a:cxn ang="0">
                <a:pos x="1086" y="1124"/>
              </a:cxn>
              <a:cxn ang="0">
                <a:pos x="1210" y="1060"/>
              </a:cxn>
              <a:cxn ang="0">
                <a:pos x="1316" y="968"/>
              </a:cxn>
              <a:cxn ang="0">
                <a:pos x="1396" y="856"/>
              </a:cxn>
              <a:cxn ang="0">
                <a:pos x="1448" y="724"/>
              </a:cxn>
              <a:cxn ang="0">
                <a:pos x="1466" y="580"/>
              </a:cxn>
              <a:cxn ang="0">
                <a:pos x="1454" y="462"/>
              </a:cxn>
              <a:cxn ang="0">
                <a:pos x="1408" y="328"/>
              </a:cxn>
              <a:cxn ang="0">
                <a:pos x="1334" y="212"/>
              </a:cxn>
              <a:cxn ang="0">
                <a:pos x="1234" y="116"/>
              </a:cxn>
              <a:cxn ang="0">
                <a:pos x="1112" y="46"/>
              </a:cxn>
              <a:cxn ang="0">
                <a:pos x="976" y="8"/>
              </a:cxn>
              <a:cxn ang="0">
                <a:pos x="340" y="888"/>
              </a:cxn>
              <a:cxn ang="0">
                <a:pos x="20" y="1218"/>
              </a:cxn>
              <a:cxn ang="0">
                <a:pos x="0" y="1296"/>
              </a:cxn>
              <a:cxn ang="0">
                <a:pos x="20" y="1376"/>
              </a:cxn>
              <a:cxn ang="0">
                <a:pos x="50" y="1416"/>
              </a:cxn>
              <a:cxn ang="0">
                <a:pos x="122" y="1458"/>
              </a:cxn>
              <a:cxn ang="0">
                <a:pos x="202" y="1462"/>
              </a:cxn>
              <a:cxn ang="0">
                <a:pos x="278" y="1428"/>
              </a:cxn>
              <a:cxn ang="0">
                <a:pos x="508" y="1080"/>
              </a:cxn>
              <a:cxn ang="0">
                <a:pos x="362" y="924"/>
              </a:cxn>
              <a:cxn ang="0">
                <a:pos x="66" y="1372"/>
              </a:cxn>
              <a:cxn ang="0">
                <a:pos x="100" y="1404"/>
              </a:cxn>
              <a:cxn ang="0">
                <a:pos x="162" y="1426"/>
              </a:cxn>
              <a:cxn ang="0">
                <a:pos x="226" y="1418"/>
              </a:cxn>
              <a:cxn ang="0">
                <a:pos x="502" y="1156"/>
              </a:cxn>
              <a:cxn ang="0">
                <a:pos x="242" y="1346"/>
              </a:cxn>
              <a:cxn ang="0">
                <a:pos x="150" y="1386"/>
              </a:cxn>
              <a:cxn ang="0">
                <a:pos x="56" y="1358"/>
              </a:cxn>
              <a:cxn ang="0">
                <a:pos x="804" y="180"/>
              </a:cxn>
              <a:cxn ang="0">
                <a:pos x="628" y="264"/>
              </a:cxn>
              <a:cxn ang="0">
                <a:pos x="510" y="420"/>
              </a:cxn>
              <a:cxn ang="0">
                <a:pos x="478" y="580"/>
              </a:cxn>
              <a:cxn ang="0">
                <a:pos x="528" y="774"/>
              </a:cxn>
              <a:cxn ang="0">
                <a:pos x="658" y="918"/>
              </a:cxn>
              <a:cxn ang="0">
                <a:pos x="846" y="986"/>
              </a:cxn>
              <a:cxn ang="0">
                <a:pos x="1008" y="970"/>
              </a:cxn>
              <a:cxn ang="0">
                <a:pos x="1176" y="868"/>
              </a:cxn>
              <a:cxn ang="0">
                <a:pos x="1276" y="700"/>
              </a:cxn>
              <a:cxn ang="0">
                <a:pos x="1294" y="538"/>
              </a:cxn>
              <a:cxn ang="0">
                <a:pos x="1226" y="352"/>
              </a:cxn>
              <a:cxn ang="0">
                <a:pos x="1082" y="220"/>
              </a:cxn>
              <a:cxn ang="0">
                <a:pos x="886" y="172"/>
              </a:cxn>
            </a:cxnLst>
            <a:rect l="0" t="0" r="r" b="b"/>
            <a:pathLst>
              <a:path w="1466" h="1466">
                <a:moveTo>
                  <a:pt x="886" y="0"/>
                </a:moveTo>
                <a:lnTo>
                  <a:pt x="886" y="0"/>
                </a:lnTo>
                <a:lnTo>
                  <a:pt x="858" y="2"/>
                </a:lnTo>
                <a:lnTo>
                  <a:pt x="828" y="4"/>
                </a:lnTo>
                <a:lnTo>
                  <a:pt x="798" y="8"/>
                </a:lnTo>
                <a:lnTo>
                  <a:pt x="770" y="12"/>
                </a:lnTo>
                <a:lnTo>
                  <a:pt x="742" y="18"/>
                </a:lnTo>
                <a:lnTo>
                  <a:pt x="714" y="26"/>
                </a:lnTo>
                <a:lnTo>
                  <a:pt x="688" y="36"/>
                </a:lnTo>
                <a:lnTo>
                  <a:pt x="662" y="46"/>
                </a:lnTo>
                <a:lnTo>
                  <a:pt x="636" y="58"/>
                </a:lnTo>
                <a:lnTo>
                  <a:pt x="610" y="70"/>
                </a:lnTo>
                <a:lnTo>
                  <a:pt x="586" y="84"/>
                </a:lnTo>
                <a:lnTo>
                  <a:pt x="564" y="100"/>
                </a:lnTo>
                <a:lnTo>
                  <a:pt x="540" y="116"/>
                </a:lnTo>
                <a:lnTo>
                  <a:pt x="518" y="132"/>
                </a:lnTo>
                <a:lnTo>
                  <a:pt x="498" y="150"/>
                </a:lnTo>
                <a:lnTo>
                  <a:pt x="478" y="170"/>
                </a:lnTo>
                <a:lnTo>
                  <a:pt x="458" y="190"/>
                </a:lnTo>
                <a:lnTo>
                  <a:pt x="440" y="212"/>
                </a:lnTo>
                <a:lnTo>
                  <a:pt x="422" y="234"/>
                </a:lnTo>
                <a:lnTo>
                  <a:pt x="406" y="256"/>
                </a:lnTo>
                <a:lnTo>
                  <a:pt x="392" y="280"/>
                </a:lnTo>
                <a:lnTo>
                  <a:pt x="378" y="304"/>
                </a:lnTo>
                <a:lnTo>
                  <a:pt x="364" y="328"/>
                </a:lnTo>
                <a:lnTo>
                  <a:pt x="354" y="354"/>
                </a:lnTo>
                <a:lnTo>
                  <a:pt x="342" y="380"/>
                </a:lnTo>
                <a:lnTo>
                  <a:pt x="334" y="408"/>
                </a:lnTo>
                <a:lnTo>
                  <a:pt x="326" y="434"/>
                </a:lnTo>
                <a:lnTo>
                  <a:pt x="320" y="462"/>
                </a:lnTo>
                <a:lnTo>
                  <a:pt x="314" y="492"/>
                </a:lnTo>
                <a:lnTo>
                  <a:pt x="310" y="520"/>
                </a:lnTo>
                <a:lnTo>
                  <a:pt x="308" y="550"/>
                </a:lnTo>
                <a:lnTo>
                  <a:pt x="308" y="580"/>
                </a:lnTo>
                <a:lnTo>
                  <a:pt x="308" y="580"/>
                </a:lnTo>
                <a:lnTo>
                  <a:pt x="308" y="610"/>
                </a:lnTo>
                <a:lnTo>
                  <a:pt x="310" y="638"/>
                </a:lnTo>
                <a:lnTo>
                  <a:pt x="314" y="668"/>
                </a:lnTo>
                <a:lnTo>
                  <a:pt x="320" y="696"/>
                </a:lnTo>
                <a:lnTo>
                  <a:pt x="326" y="724"/>
                </a:lnTo>
                <a:lnTo>
                  <a:pt x="334" y="752"/>
                </a:lnTo>
                <a:lnTo>
                  <a:pt x="342" y="778"/>
                </a:lnTo>
                <a:lnTo>
                  <a:pt x="354" y="804"/>
                </a:lnTo>
                <a:lnTo>
                  <a:pt x="364" y="830"/>
                </a:lnTo>
                <a:lnTo>
                  <a:pt x="378" y="856"/>
                </a:lnTo>
                <a:lnTo>
                  <a:pt x="392" y="880"/>
                </a:lnTo>
                <a:lnTo>
                  <a:pt x="406" y="904"/>
                </a:lnTo>
                <a:lnTo>
                  <a:pt x="422" y="926"/>
                </a:lnTo>
                <a:lnTo>
                  <a:pt x="440" y="948"/>
                </a:lnTo>
                <a:lnTo>
                  <a:pt x="458" y="968"/>
                </a:lnTo>
                <a:lnTo>
                  <a:pt x="478" y="990"/>
                </a:lnTo>
                <a:lnTo>
                  <a:pt x="498" y="1008"/>
                </a:lnTo>
                <a:lnTo>
                  <a:pt x="518" y="1026"/>
                </a:lnTo>
                <a:lnTo>
                  <a:pt x="540" y="1044"/>
                </a:lnTo>
                <a:lnTo>
                  <a:pt x="564" y="1060"/>
                </a:lnTo>
                <a:lnTo>
                  <a:pt x="586" y="1074"/>
                </a:lnTo>
                <a:lnTo>
                  <a:pt x="610" y="1088"/>
                </a:lnTo>
                <a:lnTo>
                  <a:pt x="636" y="1102"/>
                </a:lnTo>
                <a:lnTo>
                  <a:pt x="662" y="1114"/>
                </a:lnTo>
                <a:lnTo>
                  <a:pt x="688" y="1124"/>
                </a:lnTo>
                <a:lnTo>
                  <a:pt x="714" y="1132"/>
                </a:lnTo>
                <a:lnTo>
                  <a:pt x="742" y="1140"/>
                </a:lnTo>
                <a:lnTo>
                  <a:pt x="770" y="1148"/>
                </a:lnTo>
                <a:lnTo>
                  <a:pt x="798" y="1152"/>
                </a:lnTo>
                <a:lnTo>
                  <a:pt x="828" y="1156"/>
                </a:lnTo>
                <a:lnTo>
                  <a:pt x="858" y="1158"/>
                </a:lnTo>
                <a:lnTo>
                  <a:pt x="886" y="1158"/>
                </a:lnTo>
                <a:lnTo>
                  <a:pt x="886" y="1158"/>
                </a:lnTo>
                <a:lnTo>
                  <a:pt x="916" y="1158"/>
                </a:lnTo>
                <a:lnTo>
                  <a:pt x="946" y="1156"/>
                </a:lnTo>
                <a:lnTo>
                  <a:pt x="976" y="1152"/>
                </a:lnTo>
                <a:lnTo>
                  <a:pt x="1004" y="1148"/>
                </a:lnTo>
                <a:lnTo>
                  <a:pt x="1032" y="1140"/>
                </a:lnTo>
                <a:lnTo>
                  <a:pt x="1060" y="1132"/>
                </a:lnTo>
                <a:lnTo>
                  <a:pt x="1086" y="1124"/>
                </a:lnTo>
                <a:lnTo>
                  <a:pt x="1112" y="1114"/>
                </a:lnTo>
                <a:lnTo>
                  <a:pt x="1138" y="1102"/>
                </a:lnTo>
                <a:lnTo>
                  <a:pt x="1162" y="1088"/>
                </a:lnTo>
                <a:lnTo>
                  <a:pt x="1188" y="1074"/>
                </a:lnTo>
                <a:lnTo>
                  <a:pt x="1210" y="1060"/>
                </a:lnTo>
                <a:lnTo>
                  <a:pt x="1234" y="1044"/>
                </a:lnTo>
                <a:lnTo>
                  <a:pt x="1256" y="1026"/>
                </a:lnTo>
                <a:lnTo>
                  <a:pt x="1276" y="1008"/>
                </a:lnTo>
                <a:lnTo>
                  <a:pt x="1296" y="990"/>
                </a:lnTo>
                <a:lnTo>
                  <a:pt x="1316" y="968"/>
                </a:lnTo>
                <a:lnTo>
                  <a:pt x="1334" y="948"/>
                </a:lnTo>
                <a:lnTo>
                  <a:pt x="1352" y="926"/>
                </a:lnTo>
                <a:lnTo>
                  <a:pt x="1368" y="904"/>
                </a:lnTo>
                <a:lnTo>
                  <a:pt x="1382" y="880"/>
                </a:lnTo>
                <a:lnTo>
                  <a:pt x="1396" y="856"/>
                </a:lnTo>
                <a:lnTo>
                  <a:pt x="1408" y="830"/>
                </a:lnTo>
                <a:lnTo>
                  <a:pt x="1420" y="804"/>
                </a:lnTo>
                <a:lnTo>
                  <a:pt x="1430" y="778"/>
                </a:lnTo>
                <a:lnTo>
                  <a:pt x="1440" y="752"/>
                </a:lnTo>
                <a:lnTo>
                  <a:pt x="1448" y="724"/>
                </a:lnTo>
                <a:lnTo>
                  <a:pt x="1454" y="696"/>
                </a:lnTo>
                <a:lnTo>
                  <a:pt x="1460" y="668"/>
                </a:lnTo>
                <a:lnTo>
                  <a:pt x="1464" y="638"/>
                </a:lnTo>
                <a:lnTo>
                  <a:pt x="1466" y="610"/>
                </a:lnTo>
                <a:lnTo>
                  <a:pt x="1466" y="580"/>
                </a:lnTo>
                <a:lnTo>
                  <a:pt x="1466" y="580"/>
                </a:lnTo>
                <a:lnTo>
                  <a:pt x="1466" y="550"/>
                </a:lnTo>
                <a:lnTo>
                  <a:pt x="1464" y="520"/>
                </a:lnTo>
                <a:lnTo>
                  <a:pt x="1460" y="492"/>
                </a:lnTo>
                <a:lnTo>
                  <a:pt x="1454" y="462"/>
                </a:lnTo>
                <a:lnTo>
                  <a:pt x="1448" y="434"/>
                </a:lnTo>
                <a:lnTo>
                  <a:pt x="1440" y="408"/>
                </a:lnTo>
                <a:lnTo>
                  <a:pt x="1430" y="380"/>
                </a:lnTo>
                <a:lnTo>
                  <a:pt x="1420" y="354"/>
                </a:lnTo>
                <a:lnTo>
                  <a:pt x="1408" y="328"/>
                </a:lnTo>
                <a:lnTo>
                  <a:pt x="1396" y="304"/>
                </a:lnTo>
                <a:lnTo>
                  <a:pt x="1382" y="280"/>
                </a:lnTo>
                <a:lnTo>
                  <a:pt x="1368" y="256"/>
                </a:lnTo>
                <a:lnTo>
                  <a:pt x="1352" y="234"/>
                </a:lnTo>
                <a:lnTo>
                  <a:pt x="1334" y="212"/>
                </a:lnTo>
                <a:lnTo>
                  <a:pt x="1316" y="190"/>
                </a:lnTo>
                <a:lnTo>
                  <a:pt x="1296" y="170"/>
                </a:lnTo>
                <a:lnTo>
                  <a:pt x="1276" y="150"/>
                </a:lnTo>
                <a:lnTo>
                  <a:pt x="1256" y="132"/>
                </a:lnTo>
                <a:lnTo>
                  <a:pt x="1234" y="116"/>
                </a:lnTo>
                <a:lnTo>
                  <a:pt x="1210" y="100"/>
                </a:lnTo>
                <a:lnTo>
                  <a:pt x="1188" y="84"/>
                </a:lnTo>
                <a:lnTo>
                  <a:pt x="1162" y="70"/>
                </a:lnTo>
                <a:lnTo>
                  <a:pt x="1138" y="58"/>
                </a:lnTo>
                <a:lnTo>
                  <a:pt x="1112" y="46"/>
                </a:lnTo>
                <a:lnTo>
                  <a:pt x="1086" y="36"/>
                </a:lnTo>
                <a:lnTo>
                  <a:pt x="1060" y="26"/>
                </a:lnTo>
                <a:lnTo>
                  <a:pt x="1032" y="18"/>
                </a:lnTo>
                <a:lnTo>
                  <a:pt x="1004" y="12"/>
                </a:lnTo>
                <a:lnTo>
                  <a:pt x="976" y="8"/>
                </a:lnTo>
                <a:lnTo>
                  <a:pt x="946" y="4"/>
                </a:lnTo>
                <a:lnTo>
                  <a:pt x="916" y="2"/>
                </a:lnTo>
                <a:lnTo>
                  <a:pt x="886" y="0"/>
                </a:lnTo>
                <a:lnTo>
                  <a:pt x="886" y="0"/>
                </a:lnTo>
                <a:close/>
                <a:moveTo>
                  <a:pt x="340" y="888"/>
                </a:moveTo>
                <a:lnTo>
                  <a:pt x="50" y="1176"/>
                </a:lnTo>
                <a:lnTo>
                  <a:pt x="50" y="1176"/>
                </a:lnTo>
                <a:lnTo>
                  <a:pt x="38" y="1188"/>
                </a:lnTo>
                <a:lnTo>
                  <a:pt x="28" y="1202"/>
                </a:lnTo>
                <a:lnTo>
                  <a:pt x="20" y="1218"/>
                </a:lnTo>
                <a:lnTo>
                  <a:pt x="14" y="1232"/>
                </a:lnTo>
                <a:lnTo>
                  <a:pt x="8" y="1248"/>
                </a:lnTo>
                <a:lnTo>
                  <a:pt x="4" y="1264"/>
                </a:lnTo>
                <a:lnTo>
                  <a:pt x="2" y="1280"/>
                </a:lnTo>
                <a:lnTo>
                  <a:pt x="0" y="1296"/>
                </a:lnTo>
                <a:lnTo>
                  <a:pt x="2" y="1312"/>
                </a:lnTo>
                <a:lnTo>
                  <a:pt x="4" y="1328"/>
                </a:lnTo>
                <a:lnTo>
                  <a:pt x="8" y="1344"/>
                </a:lnTo>
                <a:lnTo>
                  <a:pt x="14" y="1360"/>
                </a:lnTo>
                <a:lnTo>
                  <a:pt x="20" y="1376"/>
                </a:lnTo>
                <a:lnTo>
                  <a:pt x="28" y="1390"/>
                </a:lnTo>
                <a:lnTo>
                  <a:pt x="38" y="1404"/>
                </a:lnTo>
                <a:lnTo>
                  <a:pt x="50" y="1416"/>
                </a:lnTo>
                <a:lnTo>
                  <a:pt x="50" y="1416"/>
                </a:lnTo>
                <a:lnTo>
                  <a:pt x="50" y="1416"/>
                </a:lnTo>
                <a:lnTo>
                  <a:pt x="64" y="1428"/>
                </a:lnTo>
                <a:lnTo>
                  <a:pt x="76" y="1438"/>
                </a:lnTo>
                <a:lnTo>
                  <a:pt x="92" y="1446"/>
                </a:lnTo>
                <a:lnTo>
                  <a:pt x="106" y="1454"/>
                </a:lnTo>
                <a:lnTo>
                  <a:pt x="122" y="1458"/>
                </a:lnTo>
                <a:lnTo>
                  <a:pt x="138" y="1462"/>
                </a:lnTo>
                <a:lnTo>
                  <a:pt x="154" y="1464"/>
                </a:lnTo>
                <a:lnTo>
                  <a:pt x="170" y="1466"/>
                </a:lnTo>
                <a:lnTo>
                  <a:pt x="186" y="1464"/>
                </a:lnTo>
                <a:lnTo>
                  <a:pt x="202" y="1462"/>
                </a:lnTo>
                <a:lnTo>
                  <a:pt x="218" y="1458"/>
                </a:lnTo>
                <a:lnTo>
                  <a:pt x="234" y="1454"/>
                </a:lnTo>
                <a:lnTo>
                  <a:pt x="250" y="1446"/>
                </a:lnTo>
                <a:lnTo>
                  <a:pt x="264" y="1438"/>
                </a:lnTo>
                <a:lnTo>
                  <a:pt x="278" y="1428"/>
                </a:lnTo>
                <a:lnTo>
                  <a:pt x="290" y="1416"/>
                </a:lnTo>
                <a:lnTo>
                  <a:pt x="580" y="1128"/>
                </a:lnTo>
                <a:lnTo>
                  <a:pt x="580" y="1128"/>
                </a:lnTo>
                <a:lnTo>
                  <a:pt x="542" y="1104"/>
                </a:lnTo>
                <a:lnTo>
                  <a:pt x="508" y="1080"/>
                </a:lnTo>
                <a:lnTo>
                  <a:pt x="474" y="1052"/>
                </a:lnTo>
                <a:lnTo>
                  <a:pt x="444" y="1024"/>
                </a:lnTo>
                <a:lnTo>
                  <a:pt x="414" y="992"/>
                </a:lnTo>
                <a:lnTo>
                  <a:pt x="386" y="958"/>
                </a:lnTo>
                <a:lnTo>
                  <a:pt x="362" y="924"/>
                </a:lnTo>
                <a:lnTo>
                  <a:pt x="340" y="888"/>
                </a:lnTo>
                <a:lnTo>
                  <a:pt x="340" y="888"/>
                </a:lnTo>
                <a:close/>
                <a:moveTo>
                  <a:pt x="56" y="1358"/>
                </a:moveTo>
                <a:lnTo>
                  <a:pt x="56" y="1358"/>
                </a:lnTo>
                <a:lnTo>
                  <a:pt x="66" y="1372"/>
                </a:lnTo>
                <a:lnTo>
                  <a:pt x="78" y="1388"/>
                </a:lnTo>
                <a:lnTo>
                  <a:pt x="78" y="1388"/>
                </a:lnTo>
                <a:lnTo>
                  <a:pt x="78" y="1388"/>
                </a:lnTo>
                <a:lnTo>
                  <a:pt x="90" y="1396"/>
                </a:lnTo>
                <a:lnTo>
                  <a:pt x="100" y="1404"/>
                </a:lnTo>
                <a:lnTo>
                  <a:pt x="112" y="1412"/>
                </a:lnTo>
                <a:lnTo>
                  <a:pt x="124" y="1418"/>
                </a:lnTo>
                <a:lnTo>
                  <a:pt x="136" y="1422"/>
                </a:lnTo>
                <a:lnTo>
                  <a:pt x="150" y="1424"/>
                </a:lnTo>
                <a:lnTo>
                  <a:pt x="162" y="1426"/>
                </a:lnTo>
                <a:lnTo>
                  <a:pt x="176" y="1428"/>
                </a:lnTo>
                <a:lnTo>
                  <a:pt x="188" y="1426"/>
                </a:lnTo>
                <a:lnTo>
                  <a:pt x="202" y="1424"/>
                </a:lnTo>
                <a:lnTo>
                  <a:pt x="214" y="1422"/>
                </a:lnTo>
                <a:lnTo>
                  <a:pt x="226" y="1418"/>
                </a:lnTo>
                <a:lnTo>
                  <a:pt x="238" y="1412"/>
                </a:lnTo>
                <a:lnTo>
                  <a:pt x="250" y="1404"/>
                </a:lnTo>
                <a:lnTo>
                  <a:pt x="262" y="1396"/>
                </a:lnTo>
                <a:lnTo>
                  <a:pt x="272" y="1388"/>
                </a:lnTo>
                <a:lnTo>
                  <a:pt x="502" y="1156"/>
                </a:lnTo>
                <a:lnTo>
                  <a:pt x="502" y="1156"/>
                </a:lnTo>
                <a:lnTo>
                  <a:pt x="480" y="1142"/>
                </a:lnTo>
                <a:lnTo>
                  <a:pt x="460" y="1128"/>
                </a:lnTo>
                <a:lnTo>
                  <a:pt x="242" y="1346"/>
                </a:lnTo>
                <a:lnTo>
                  <a:pt x="242" y="1346"/>
                </a:lnTo>
                <a:lnTo>
                  <a:pt x="232" y="1354"/>
                </a:lnTo>
                <a:lnTo>
                  <a:pt x="222" y="1362"/>
                </a:lnTo>
                <a:lnTo>
                  <a:pt x="200" y="1374"/>
                </a:lnTo>
                <a:lnTo>
                  <a:pt x="176" y="1382"/>
                </a:lnTo>
                <a:lnTo>
                  <a:pt x="150" y="1386"/>
                </a:lnTo>
                <a:lnTo>
                  <a:pt x="126" y="1386"/>
                </a:lnTo>
                <a:lnTo>
                  <a:pt x="102" y="1380"/>
                </a:lnTo>
                <a:lnTo>
                  <a:pt x="78" y="1370"/>
                </a:lnTo>
                <a:lnTo>
                  <a:pt x="66" y="1364"/>
                </a:lnTo>
                <a:lnTo>
                  <a:pt x="56" y="1358"/>
                </a:lnTo>
                <a:lnTo>
                  <a:pt x="56" y="1358"/>
                </a:lnTo>
                <a:close/>
                <a:moveTo>
                  <a:pt x="886" y="172"/>
                </a:moveTo>
                <a:lnTo>
                  <a:pt x="886" y="172"/>
                </a:lnTo>
                <a:lnTo>
                  <a:pt x="846" y="174"/>
                </a:lnTo>
                <a:lnTo>
                  <a:pt x="804" y="180"/>
                </a:lnTo>
                <a:lnTo>
                  <a:pt x="766" y="190"/>
                </a:lnTo>
                <a:lnTo>
                  <a:pt x="728" y="204"/>
                </a:lnTo>
                <a:lnTo>
                  <a:pt x="692" y="220"/>
                </a:lnTo>
                <a:lnTo>
                  <a:pt x="658" y="240"/>
                </a:lnTo>
                <a:lnTo>
                  <a:pt x="628" y="264"/>
                </a:lnTo>
                <a:lnTo>
                  <a:pt x="598" y="290"/>
                </a:lnTo>
                <a:lnTo>
                  <a:pt x="572" y="320"/>
                </a:lnTo>
                <a:lnTo>
                  <a:pt x="548" y="352"/>
                </a:lnTo>
                <a:lnTo>
                  <a:pt x="528" y="384"/>
                </a:lnTo>
                <a:lnTo>
                  <a:pt x="510" y="420"/>
                </a:lnTo>
                <a:lnTo>
                  <a:pt x="496" y="458"/>
                </a:lnTo>
                <a:lnTo>
                  <a:pt x="486" y="498"/>
                </a:lnTo>
                <a:lnTo>
                  <a:pt x="480" y="538"/>
                </a:lnTo>
                <a:lnTo>
                  <a:pt x="478" y="580"/>
                </a:lnTo>
                <a:lnTo>
                  <a:pt x="478" y="580"/>
                </a:lnTo>
                <a:lnTo>
                  <a:pt x="480" y="622"/>
                </a:lnTo>
                <a:lnTo>
                  <a:pt x="486" y="662"/>
                </a:lnTo>
                <a:lnTo>
                  <a:pt x="496" y="700"/>
                </a:lnTo>
                <a:lnTo>
                  <a:pt x="510" y="738"/>
                </a:lnTo>
                <a:lnTo>
                  <a:pt x="528" y="774"/>
                </a:lnTo>
                <a:lnTo>
                  <a:pt x="548" y="808"/>
                </a:lnTo>
                <a:lnTo>
                  <a:pt x="572" y="840"/>
                </a:lnTo>
                <a:lnTo>
                  <a:pt x="598" y="868"/>
                </a:lnTo>
                <a:lnTo>
                  <a:pt x="628" y="894"/>
                </a:lnTo>
                <a:lnTo>
                  <a:pt x="658" y="918"/>
                </a:lnTo>
                <a:lnTo>
                  <a:pt x="692" y="938"/>
                </a:lnTo>
                <a:lnTo>
                  <a:pt x="728" y="956"/>
                </a:lnTo>
                <a:lnTo>
                  <a:pt x="766" y="970"/>
                </a:lnTo>
                <a:lnTo>
                  <a:pt x="804" y="980"/>
                </a:lnTo>
                <a:lnTo>
                  <a:pt x="846" y="986"/>
                </a:lnTo>
                <a:lnTo>
                  <a:pt x="886" y="988"/>
                </a:lnTo>
                <a:lnTo>
                  <a:pt x="886" y="988"/>
                </a:lnTo>
                <a:lnTo>
                  <a:pt x="928" y="986"/>
                </a:lnTo>
                <a:lnTo>
                  <a:pt x="970" y="980"/>
                </a:lnTo>
                <a:lnTo>
                  <a:pt x="1008" y="970"/>
                </a:lnTo>
                <a:lnTo>
                  <a:pt x="1046" y="956"/>
                </a:lnTo>
                <a:lnTo>
                  <a:pt x="1082" y="938"/>
                </a:lnTo>
                <a:lnTo>
                  <a:pt x="1116" y="918"/>
                </a:lnTo>
                <a:lnTo>
                  <a:pt x="1146" y="894"/>
                </a:lnTo>
                <a:lnTo>
                  <a:pt x="1176" y="868"/>
                </a:lnTo>
                <a:lnTo>
                  <a:pt x="1202" y="840"/>
                </a:lnTo>
                <a:lnTo>
                  <a:pt x="1226" y="808"/>
                </a:lnTo>
                <a:lnTo>
                  <a:pt x="1246" y="774"/>
                </a:lnTo>
                <a:lnTo>
                  <a:pt x="1264" y="738"/>
                </a:lnTo>
                <a:lnTo>
                  <a:pt x="1276" y="700"/>
                </a:lnTo>
                <a:lnTo>
                  <a:pt x="1286" y="662"/>
                </a:lnTo>
                <a:lnTo>
                  <a:pt x="1294" y="622"/>
                </a:lnTo>
                <a:lnTo>
                  <a:pt x="1296" y="580"/>
                </a:lnTo>
                <a:lnTo>
                  <a:pt x="1296" y="580"/>
                </a:lnTo>
                <a:lnTo>
                  <a:pt x="1294" y="538"/>
                </a:lnTo>
                <a:lnTo>
                  <a:pt x="1286" y="498"/>
                </a:lnTo>
                <a:lnTo>
                  <a:pt x="1276" y="458"/>
                </a:lnTo>
                <a:lnTo>
                  <a:pt x="1264" y="420"/>
                </a:lnTo>
                <a:lnTo>
                  <a:pt x="1246" y="384"/>
                </a:lnTo>
                <a:lnTo>
                  <a:pt x="1226" y="352"/>
                </a:lnTo>
                <a:lnTo>
                  <a:pt x="1202" y="320"/>
                </a:lnTo>
                <a:lnTo>
                  <a:pt x="1176" y="290"/>
                </a:lnTo>
                <a:lnTo>
                  <a:pt x="1146" y="264"/>
                </a:lnTo>
                <a:lnTo>
                  <a:pt x="1116" y="240"/>
                </a:lnTo>
                <a:lnTo>
                  <a:pt x="1082" y="220"/>
                </a:lnTo>
                <a:lnTo>
                  <a:pt x="1046" y="204"/>
                </a:lnTo>
                <a:lnTo>
                  <a:pt x="1008" y="190"/>
                </a:lnTo>
                <a:lnTo>
                  <a:pt x="970" y="180"/>
                </a:lnTo>
                <a:lnTo>
                  <a:pt x="928" y="174"/>
                </a:lnTo>
                <a:lnTo>
                  <a:pt x="886" y="172"/>
                </a:lnTo>
                <a:lnTo>
                  <a:pt x="886" y="1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noProof="0" dirty="0"/>
          </a:p>
        </p:txBody>
      </p:sp>
      <p:sp>
        <p:nvSpPr>
          <p:cNvPr id="121" name="object 28">
            <a:extLst>
              <a:ext uri="{FF2B5EF4-FFF2-40B4-BE49-F238E27FC236}">
                <a16:creationId xmlns:a16="http://schemas.microsoft.com/office/drawing/2014/main" id="{884D5B1C-AC7A-A84B-9B2F-1A23F8542846}"/>
              </a:ext>
            </a:extLst>
          </p:cNvPr>
          <p:cNvSpPr/>
          <p:nvPr/>
        </p:nvSpPr>
        <p:spPr>
          <a:xfrm>
            <a:off x="3292413" y="7202736"/>
            <a:ext cx="305052" cy="406736"/>
          </a:xfrm>
          <a:custGeom>
            <a:avLst/>
            <a:gdLst/>
            <a:ahLst/>
            <a:cxnLst/>
            <a:rect l="l" t="t" r="r" b="b"/>
            <a:pathLst>
              <a:path w="533400" h="711200">
                <a:moveTo>
                  <a:pt x="533400" y="228600"/>
                </a:moveTo>
                <a:lnTo>
                  <a:pt x="0" y="228600"/>
                </a:lnTo>
                <a:lnTo>
                  <a:pt x="0" y="596900"/>
                </a:lnTo>
                <a:lnTo>
                  <a:pt x="8981" y="641393"/>
                </a:lnTo>
                <a:lnTo>
                  <a:pt x="33475" y="677724"/>
                </a:lnTo>
                <a:lnTo>
                  <a:pt x="69806" y="702218"/>
                </a:lnTo>
                <a:lnTo>
                  <a:pt x="114300" y="711200"/>
                </a:lnTo>
                <a:lnTo>
                  <a:pt x="419100" y="711200"/>
                </a:lnTo>
                <a:lnTo>
                  <a:pt x="463593" y="702218"/>
                </a:lnTo>
                <a:lnTo>
                  <a:pt x="499924" y="677724"/>
                </a:lnTo>
                <a:lnTo>
                  <a:pt x="524418" y="641393"/>
                </a:lnTo>
                <a:lnTo>
                  <a:pt x="533400" y="596900"/>
                </a:lnTo>
                <a:lnTo>
                  <a:pt x="533400" y="584200"/>
                </a:lnTo>
                <a:lnTo>
                  <a:pt x="241300" y="584200"/>
                </a:lnTo>
                <a:lnTo>
                  <a:pt x="241300" y="477240"/>
                </a:lnTo>
                <a:lnTo>
                  <a:pt x="225895" y="467679"/>
                </a:lnTo>
                <a:lnTo>
                  <a:pt x="213848" y="454252"/>
                </a:lnTo>
                <a:lnTo>
                  <a:pt x="206002" y="437783"/>
                </a:lnTo>
                <a:lnTo>
                  <a:pt x="203200" y="419100"/>
                </a:lnTo>
                <a:lnTo>
                  <a:pt x="208190" y="394385"/>
                </a:lnTo>
                <a:lnTo>
                  <a:pt x="221800" y="374200"/>
                </a:lnTo>
                <a:lnTo>
                  <a:pt x="241985" y="360590"/>
                </a:lnTo>
                <a:lnTo>
                  <a:pt x="266700" y="355600"/>
                </a:lnTo>
                <a:lnTo>
                  <a:pt x="533400" y="355600"/>
                </a:lnTo>
                <a:lnTo>
                  <a:pt x="533400" y="228600"/>
                </a:lnTo>
                <a:close/>
              </a:path>
              <a:path w="533400" h="711200">
                <a:moveTo>
                  <a:pt x="533400" y="355600"/>
                </a:moveTo>
                <a:lnTo>
                  <a:pt x="266700" y="355600"/>
                </a:lnTo>
                <a:lnTo>
                  <a:pt x="291414" y="360590"/>
                </a:lnTo>
                <a:lnTo>
                  <a:pt x="311599" y="374200"/>
                </a:lnTo>
                <a:lnTo>
                  <a:pt x="325209" y="394385"/>
                </a:lnTo>
                <a:lnTo>
                  <a:pt x="330200" y="419100"/>
                </a:lnTo>
                <a:lnTo>
                  <a:pt x="327397" y="437783"/>
                </a:lnTo>
                <a:lnTo>
                  <a:pt x="319551" y="454252"/>
                </a:lnTo>
                <a:lnTo>
                  <a:pt x="307504" y="467679"/>
                </a:lnTo>
                <a:lnTo>
                  <a:pt x="292100" y="477240"/>
                </a:lnTo>
                <a:lnTo>
                  <a:pt x="292100" y="584200"/>
                </a:lnTo>
                <a:lnTo>
                  <a:pt x="533400" y="584200"/>
                </a:lnTo>
                <a:lnTo>
                  <a:pt x="533400" y="355600"/>
                </a:lnTo>
                <a:close/>
              </a:path>
              <a:path w="533400" h="711200">
                <a:moveTo>
                  <a:pt x="368300" y="0"/>
                </a:moveTo>
                <a:lnTo>
                  <a:pt x="165100" y="0"/>
                </a:lnTo>
                <a:lnTo>
                  <a:pt x="125548" y="7984"/>
                </a:lnTo>
                <a:lnTo>
                  <a:pt x="93254" y="29759"/>
                </a:lnTo>
                <a:lnTo>
                  <a:pt x="71482" y="62054"/>
                </a:lnTo>
                <a:lnTo>
                  <a:pt x="63500" y="101600"/>
                </a:lnTo>
                <a:lnTo>
                  <a:pt x="63500" y="228600"/>
                </a:lnTo>
                <a:lnTo>
                  <a:pt x="114300" y="228600"/>
                </a:lnTo>
                <a:lnTo>
                  <a:pt x="114300" y="101600"/>
                </a:lnTo>
                <a:lnTo>
                  <a:pt x="118292" y="81827"/>
                </a:lnTo>
                <a:lnTo>
                  <a:pt x="129179" y="65679"/>
                </a:lnTo>
                <a:lnTo>
                  <a:pt x="145327" y="54792"/>
                </a:lnTo>
                <a:lnTo>
                  <a:pt x="165100" y="50800"/>
                </a:lnTo>
                <a:lnTo>
                  <a:pt x="454327" y="50800"/>
                </a:lnTo>
                <a:lnTo>
                  <a:pt x="440140" y="29759"/>
                </a:lnTo>
                <a:lnTo>
                  <a:pt x="407845" y="7984"/>
                </a:lnTo>
                <a:lnTo>
                  <a:pt x="368300" y="0"/>
                </a:lnTo>
                <a:close/>
              </a:path>
              <a:path w="533400" h="711200">
                <a:moveTo>
                  <a:pt x="454327" y="50800"/>
                </a:moveTo>
                <a:lnTo>
                  <a:pt x="368300" y="50800"/>
                </a:lnTo>
                <a:lnTo>
                  <a:pt x="388072" y="54792"/>
                </a:lnTo>
                <a:lnTo>
                  <a:pt x="404220" y="65679"/>
                </a:lnTo>
                <a:lnTo>
                  <a:pt x="415107" y="81827"/>
                </a:lnTo>
                <a:lnTo>
                  <a:pt x="419100" y="101600"/>
                </a:lnTo>
                <a:lnTo>
                  <a:pt x="419100" y="228600"/>
                </a:lnTo>
                <a:lnTo>
                  <a:pt x="469900" y="228600"/>
                </a:lnTo>
                <a:lnTo>
                  <a:pt x="469900" y="101600"/>
                </a:lnTo>
                <a:lnTo>
                  <a:pt x="461915" y="62054"/>
                </a:lnTo>
                <a:lnTo>
                  <a:pt x="454327" y="508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lang="es-ES" noProof="0" dirty="0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68265AE-7171-BF3A-F79D-229E2BDCD977}"/>
              </a:ext>
            </a:extLst>
          </p:cNvPr>
          <p:cNvGrpSpPr/>
          <p:nvPr/>
        </p:nvGrpSpPr>
        <p:grpSpPr>
          <a:xfrm rot="18832887">
            <a:off x="3234058" y="8006162"/>
            <a:ext cx="408460" cy="408460"/>
            <a:chOff x="4525963" y="2498827"/>
            <a:chExt cx="711200" cy="711200"/>
          </a:xfrm>
          <a:solidFill>
            <a:schemeClr val="bg1"/>
          </a:solidFill>
        </p:grpSpPr>
        <p:sp>
          <p:nvSpPr>
            <p:cNvPr id="123" name="object 75">
              <a:extLst>
                <a:ext uri="{FF2B5EF4-FFF2-40B4-BE49-F238E27FC236}">
                  <a16:creationId xmlns:a16="http://schemas.microsoft.com/office/drawing/2014/main" id="{9E8AABC7-3F85-97DA-09D4-3450386CF160}"/>
                </a:ext>
              </a:extLst>
            </p:cNvPr>
            <p:cNvSpPr/>
            <p:nvPr/>
          </p:nvSpPr>
          <p:spPr>
            <a:xfrm>
              <a:off x="4779963" y="2956027"/>
              <a:ext cx="203200" cy="254000"/>
            </a:xfrm>
            <a:custGeom>
              <a:avLst/>
              <a:gdLst/>
              <a:ahLst/>
              <a:cxnLst/>
              <a:rect l="l" t="t" r="r" b="b"/>
              <a:pathLst>
                <a:path w="203200" h="254000">
                  <a:moveTo>
                    <a:pt x="203200" y="0"/>
                  </a:moveTo>
                  <a:lnTo>
                    <a:pt x="0" y="0"/>
                  </a:lnTo>
                  <a:lnTo>
                    <a:pt x="0" y="254000"/>
                  </a:lnTo>
                  <a:lnTo>
                    <a:pt x="203200" y="2540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  <p:sp>
          <p:nvSpPr>
            <p:cNvPr id="124" name="object 76">
              <a:extLst>
                <a:ext uri="{FF2B5EF4-FFF2-40B4-BE49-F238E27FC236}">
                  <a16:creationId xmlns:a16="http://schemas.microsoft.com/office/drawing/2014/main" id="{A45C380D-D60D-4F66-C6B2-CD63C3E091A5}"/>
                </a:ext>
              </a:extLst>
            </p:cNvPr>
            <p:cNvSpPr/>
            <p:nvPr/>
          </p:nvSpPr>
          <p:spPr>
            <a:xfrm>
              <a:off x="4525963" y="2752827"/>
              <a:ext cx="711200" cy="203200"/>
            </a:xfrm>
            <a:custGeom>
              <a:avLst/>
              <a:gdLst/>
              <a:ahLst/>
              <a:cxnLst/>
              <a:rect l="l" t="t" r="r" b="b"/>
              <a:pathLst>
                <a:path w="711200" h="203200">
                  <a:moveTo>
                    <a:pt x="711200" y="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711200" y="203200"/>
                  </a:lnTo>
                  <a:lnTo>
                    <a:pt x="711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  <p:sp>
          <p:nvSpPr>
            <p:cNvPr id="125" name="object 77">
              <a:extLst>
                <a:ext uri="{FF2B5EF4-FFF2-40B4-BE49-F238E27FC236}">
                  <a16:creationId xmlns:a16="http://schemas.microsoft.com/office/drawing/2014/main" id="{F5F53856-FE3F-BE45-33D9-04B45F734923}"/>
                </a:ext>
              </a:extLst>
            </p:cNvPr>
            <p:cNvSpPr/>
            <p:nvPr/>
          </p:nvSpPr>
          <p:spPr>
            <a:xfrm>
              <a:off x="4779963" y="2498827"/>
              <a:ext cx="203200" cy="254000"/>
            </a:xfrm>
            <a:custGeom>
              <a:avLst/>
              <a:gdLst/>
              <a:ahLst/>
              <a:cxnLst/>
              <a:rect l="l" t="t" r="r" b="b"/>
              <a:pathLst>
                <a:path w="203200" h="254000">
                  <a:moveTo>
                    <a:pt x="203200" y="0"/>
                  </a:moveTo>
                  <a:lnTo>
                    <a:pt x="0" y="0"/>
                  </a:lnTo>
                  <a:lnTo>
                    <a:pt x="0" y="254000"/>
                  </a:lnTo>
                  <a:lnTo>
                    <a:pt x="203200" y="2540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55652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461d55-e377-4dc2-b87a-594cd0d3262b">
      <Terms xmlns="http://schemas.microsoft.com/office/infopath/2007/PartnerControls"/>
    </lcf76f155ced4ddcb4097134ff3c332f>
    <TaxCatchAll xmlns="280636e6-f57d-4c99-bd76-114f1833b8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1D4DC7B827CB40874449C34B5D261B" ma:contentTypeVersion="12" ma:contentTypeDescription="Crear nuevo documento." ma:contentTypeScope="" ma:versionID="7b94b15260c8b782d4aec55a783fcbf8">
  <xsd:schema xmlns:xsd="http://www.w3.org/2001/XMLSchema" xmlns:xs="http://www.w3.org/2001/XMLSchema" xmlns:p="http://schemas.microsoft.com/office/2006/metadata/properties" xmlns:ns2="bd461d55-e377-4dc2-b87a-594cd0d3262b" xmlns:ns3="280636e6-f57d-4c99-bd76-114f1833b89d" targetNamespace="http://schemas.microsoft.com/office/2006/metadata/properties" ma:root="true" ma:fieldsID="28acbef0b568df738bd47d0ab9d12289" ns2:_="" ns3:_="">
    <xsd:import namespace="bd461d55-e377-4dc2-b87a-594cd0d3262b"/>
    <xsd:import namespace="280636e6-f57d-4c99-bd76-114f1833b8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61d55-e377-4dc2-b87a-594cd0d32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709aa915-dd52-4b6d-903e-32ce8862fb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636e6-f57d-4c99-bd76-114f1833b8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374d3c8-6793-4fba-b1cb-b44f9712ff38}" ma:internalName="TaxCatchAll" ma:showField="CatchAllData" ma:web="280636e6-f57d-4c99-bd76-114f1833b8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C5E3A4-D37F-461A-A01A-C9DC22E69921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80636e6-f57d-4c99-bd76-114f1833b89d"/>
    <ds:schemaRef ds:uri="bd461d55-e377-4dc2-b87a-594cd0d3262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FC549F-D3D9-453B-AABA-3C546CC83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461d55-e377-4dc2-b87a-594cd0d3262b"/>
    <ds:schemaRef ds:uri="280636e6-f57d-4c99-bd76-114f1833b8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C4E40A-A11B-4A31-83A0-4EB6CFE5D04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256</Words>
  <Application>Microsoft Office PowerPoint</Application>
  <PresentationFormat>A4 (210 x 297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1_Office Theme</vt:lpstr>
      <vt:lpstr>Presentación de PowerPoint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Magallares Ruiz, Fernando</dc:creator>
  <cp:lastModifiedBy>Romeo Sanchez, Ana Maria</cp:lastModifiedBy>
  <cp:revision>3</cp:revision>
  <dcterms:created xsi:type="dcterms:W3CDTF">2025-01-17T08:40:49Z</dcterms:created>
  <dcterms:modified xsi:type="dcterms:W3CDTF">2026-03-30T09:40:32Z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0x0101008F1D4DC7B827CB40874449C34B5D261B</vt:lpwstr>
  </property>
  <property fmtid="{D5CDD505-2E9C-101B-9397-08002B2CF9AE}" pid="3" name="MediaServiceImageTags">
    <vt:lpwstr/>
  </property>
</Properties>
</file>